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69" r:id="rId4"/>
    <p:sldId id="370" r:id="rId5"/>
    <p:sldId id="378" r:id="rId6"/>
    <p:sldId id="372" r:id="rId7"/>
    <p:sldId id="373" r:id="rId8"/>
    <p:sldId id="379" r:id="rId9"/>
    <p:sldId id="375" r:id="rId10"/>
    <p:sldId id="376" r:id="rId11"/>
    <p:sldId id="380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8"/>
            <p14:sldId id="372"/>
            <p14:sldId id="373"/>
            <p14:sldId id="379"/>
            <p14:sldId id="375"/>
            <p14:sldId id="376"/>
            <p14:sldId id="38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59" autoAdjust="0"/>
    <p:restoredTop sz="94660"/>
  </p:normalViewPr>
  <p:slideViewPr>
    <p:cSldViewPr>
      <p:cViewPr varScale="1">
        <p:scale>
          <a:sx n="93" d="100"/>
          <a:sy n="93" d="100"/>
        </p:scale>
        <p:origin x="1448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الله </a:t>
            </a:r>
            <a:r>
              <a:rPr lang="ar-EG" sz="8000" b="1" dirty="0" err="1"/>
              <a:t>بيتكلم</a:t>
            </a:r>
            <a:r>
              <a:rPr lang="ar-EG" sz="8000" b="1" dirty="0"/>
              <a:t> لي وليك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(أسمَع صُوته وَأشبَع مِنُّه)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2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وِمَجدُه ونُورُه فيَّ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هايسطَعْ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</a:endParaRPr>
          </a:p>
          <a:p>
            <a:pPr algn="ctr" rtl="1">
              <a:defRPr/>
            </a:pP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(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asmaa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Soto  we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ashbaa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meno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)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2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we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magdo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we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noro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fia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ha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yestaa</a:t>
            </a:r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</a:endParaRPr>
          </a:p>
          <a:p>
            <a:pPr algn="ctr" rtl="1">
              <a:defRPr/>
            </a:pPr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…to hear His voice and be filled </a:t>
            </a:r>
          </a:p>
          <a:p>
            <a:pPr algn="ctr" rtl="1"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by Him so His glory shines in me.</a:t>
            </a:r>
            <a:endParaRPr lang="en-US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516626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055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4000" b="1" dirty="0">
                <a:solidFill>
                  <a:srgbClr val="003300"/>
                </a:solidFill>
              </a:rPr>
              <a:t>ق: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(الله </a:t>
            </a:r>
            <a:r>
              <a:rPr kumimoji="0" lang="ar-EG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بيتكَلِّم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 ليَّ ولِيك الله </a:t>
            </a:r>
            <a:r>
              <a:rPr kumimoji="0" lang="ar-EG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بيكَلِّم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 كُل النَّاسْ</a:t>
            </a:r>
            <a:b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بِصُوت وصُورِة مِن حَوَاليك</a:t>
            </a:r>
            <a:b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قول لُه يعطِيك قَلب حَسَّاسْ)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2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Calibri"/>
              <a:ea typeface="+mj-ea"/>
            </a:endParaRPr>
          </a:p>
          <a:p>
            <a:pPr algn="ctr" rtl="1">
              <a:defRPr/>
            </a:pP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allah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byetkallem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leya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we leek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allah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byekallem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elnas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b Sot we Sora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hawalek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ollo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yeateek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alb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hassas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)2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</a:endParaRPr>
          </a:p>
          <a:p>
            <a:pPr algn="ctr" rtl="1">
              <a:defRPr/>
            </a:pP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God talks to you and me and to everybody.</a:t>
            </a:r>
          </a:p>
          <a:p>
            <a:pPr algn="ctr" rtl="1"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 He talks in voice or in image around you.</a:t>
            </a:r>
          </a:p>
          <a:p>
            <a:pPr algn="ctr" rtl="1"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 Ask Him to give you a sensitive heart.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en-US" alt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73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055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4000" b="1" dirty="0">
                <a:solidFill>
                  <a:srgbClr val="003300"/>
                </a:solidFill>
              </a:rPr>
              <a:t>ق: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(الله </a:t>
            </a:r>
            <a:r>
              <a:rPr kumimoji="0" lang="ar-EG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بيتكَلِّم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 ليَّ ولِيك الله </a:t>
            </a:r>
            <a:r>
              <a:rPr kumimoji="0" lang="ar-EG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بيكَلِّم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 كُل النَّاسْ</a:t>
            </a:r>
            <a:b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بِصُوت وصُورِة مِن حَوَاليك</a:t>
            </a:r>
            <a:b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قول لُه يعطِيك قَلب حَسَّاسْ)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2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Calibri"/>
              <a:ea typeface="+mj-ea"/>
            </a:endParaRPr>
          </a:p>
          <a:p>
            <a:pPr algn="ctr" rtl="1">
              <a:defRPr/>
            </a:pP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allah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byetkallem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leya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we leek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allah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byekallem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elnas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b Sot we Sora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hawalek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ollo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yeateek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alb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hassas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)2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</a:endParaRPr>
          </a:p>
          <a:p>
            <a:pPr algn="ctr" rtl="1">
              <a:defRPr/>
            </a:pP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God talks to you and me and to everybody.</a:t>
            </a:r>
          </a:p>
          <a:p>
            <a:pPr algn="ctr" rtl="1"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 He talks in voice or in image around you.</a:t>
            </a:r>
          </a:p>
          <a:p>
            <a:pPr algn="ctr" rtl="1"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 Ask Him to give you a sensitive heart.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en-US" alt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68325"/>
            <a:ext cx="9982199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4000" b="1" dirty="0"/>
              <a:t>1- الله </a:t>
            </a:r>
            <a:r>
              <a:rPr lang="ar-EG" sz="4000" b="1" dirty="0" err="1"/>
              <a:t>بيتكَلِّم</a:t>
            </a:r>
            <a:r>
              <a:rPr lang="ar-EG" sz="4000" b="1" dirty="0"/>
              <a:t> وِسط النَّـــــــــــــار</a:t>
            </a:r>
            <a:br>
              <a:rPr lang="ar-EG" sz="4000" b="1" dirty="0"/>
            </a:br>
            <a:r>
              <a:rPr lang="ar-EG" sz="4000" b="1" dirty="0"/>
              <a:t>(بالصَّمت </a:t>
            </a:r>
            <a:r>
              <a:rPr lang="ar-EG" sz="4000" b="1" dirty="0" err="1"/>
              <a:t>بيعلِن</a:t>
            </a:r>
            <a:r>
              <a:rPr lang="ar-EG" sz="4000" b="1" dirty="0"/>
              <a:t> أو بالصُّــوتْ)</a:t>
            </a:r>
            <a:r>
              <a:rPr lang="ar-EG" sz="3200" b="1" dirty="0"/>
              <a:t>2</a:t>
            </a:r>
            <a:br>
              <a:rPr lang="ar-EG" sz="4000" b="1" dirty="0"/>
            </a:br>
            <a:r>
              <a:rPr lang="ar-EG" sz="4000" b="1" dirty="0"/>
              <a:t>بِهَدير الأموَاج العَاصِــــــــــف</a:t>
            </a:r>
            <a:br>
              <a:rPr lang="ar-EG" sz="4000" b="1" dirty="0"/>
            </a:br>
            <a:r>
              <a:rPr lang="ar-EG" sz="4000" b="1" dirty="0"/>
              <a:t>بِصيَاح اِلدِّيك وفي بَطن الحُوتْ</a:t>
            </a:r>
          </a:p>
          <a:p>
            <a:pPr algn="ctr" rtl="1">
              <a:defRPr/>
            </a:pPr>
            <a:br>
              <a:rPr lang="ar-EG" sz="1200" b="1" dirty="0"/>
            </a:br>
            <a:r>
              <a:rPr lang="en-US" sz="3200" b="1" dirty="0" err="1">
                <a:solidFill>
                  <a:srgbClr val="FF0000"/>
                </a:solidFill>
              </a:rPr>
              <a:t>allah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byetkalem</a:t>
            </a:r>
            <a:r>
              <a:rPr lang="en-US" sz="3200" b="1" dirty="0">
                <a:solidFill>
                  <a:srgbClr val="FF0000"/>
                </a:solidFill>
              </a:rPr>
              <a:t> west </a:t>
            </a:r>
            <a:r>
              <a:rPr lang="en-US" sz="3200" b="1" dirty="0" err="1">
                <a:solidFill>
                  <a:srgbClr val="FF0000"/>
                </a:solidFill>
              </a:rPr>
              <a:t>elnar</a:t>
            </a:r>
            <a:br>
              <a:rPr lang="ar-EG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(bl </a:t>
            </a:r>
            <a:r>
              <a:rPr lang="en-US" sz="3200" b="1" dirty="0" err="1">
                <a:solidFill>
                  <a:srgbClr val="FF0000"/>
                </a:solidFill>
              </a:rPr>
              <a:t>Samt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byealen</a:t>
            </a:r>
            <a:r>
              <a:rPr lang="en-US" sz="3200" b="1" dirty="0">
                <a:solidFill>
                  <a:srgbClr val="FF0000"/>
                </a:solidFill>
              </a:rPr>
              <a:t> aw </a:t>
            </a:r>
            <a:r>
              <a:rPr lang="en-US" sz="3200" b="1" dirty="0" err="1">
                <a:solidFill>
                  <a:srgbClr val="FF0000"/>
                </a:solidFill>
              </a:rPr>
              <a:t>beSot</a:t>
            </a:r>
            <a:r>
              <a:rPr lang="en-US" sz="3200" b="1" dirty="0">
                <a:solidFill>
                  <a:srgbClr val="FF0000"/>
                </a:solidFill>
              </a:rPr>
              <a:t>)2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be </a:t>
            </a:r>
            <a:r>
              <a:rPr lang="en-US" sz="3200" b="1" dirty="0" err="1">
                <a:solidFill>
                  <a:srgbClr val="FF0000"/>
                </a:solidFill>
              </a:rPr>
              <a:t>hader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elamwaj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elaaSef</a:t>
            </a:r>
            <a:br>
              <a:rPr lang="ar-EG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be </a:t>
            </a:r>
            <a:r>
              <a:rPr lang="en-US" sz="3200" b="1" dirty="0" err="1">
                <a:solidFill>
                  <a:srgbClr val="FF0000"/>
                </a:solidFill>
              </a:rPr>
              <a:t>Seyah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eldeek</a:t>
            </a:r>
            <a:r>
              <a:rPr lang="en-US" sz="3200" b="1" dirty="0">
                <a:solidFill>
                  <a:srgbClr val="FF0000"/>
                </a:solidFill>
              </a:rPr>
              <a:t> we fi </a:t>
            </a:r>
            <a:r>
              <a:rPr lang="en-US" sz="3200" b="1" dirty="0" err="1">
                <a:solidFill>
                  <a:srgbClr val="FF0000"/>
                </a:solidFill>
              </a:rPr>
              <a:t>batn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elhoot</a:t>
            </a:r>
            <a:br>
              <a:rPr lang="en-US" sz="3200" b="1" dirty="0"/>
            </a:br>
            <a:br>
              <a:rPr lang="en-US" sz="900" b="1" dirty="0"/>
            </a:br>
            <a:r>
              <a:rPr lang="en-US" sz="2800" b="1" dirty="0"/>
              <a:t>God talks in the fire, in silence or with sound,</a:t>
            </a:r>
          </a:p>
          <a:p>
            <a:pPr algn="ctr" rtl="1">
              <a:defRPr/>
            </a:pPr>
            <a:r>
              <a:rPr lang="en-US" sz="2800" b="1" dirty="0"/>
              <a:t> in the loud rough waves, in a roaster’s crow </a:t>
            </a:r>
          </a:p>
          <a:p>
            <a:pPr algn="ctr" rtl="1">
              <a:defRPr/>
            </a:pPr>
            <a:r>
              <a:rPr lang="en-US" sz="2800" b="1" dirty="0"/>
              <a:t>or from the belly of a fish.</a:t>
            </a:r>
            <a:endParaRPr lang="en-US" altLang="en-US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52130"/>
            <a:ext cx="9982199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(حَتَّى القَبـــــــر يخَبِّر لَمَّا)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2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يؤمُر بِحَيَاة مِن قَلب المُوتْ</a:t>
            </a:r>
          </a:p>
          <a:p>
            <a:pPr algn="ctr" rtl="1">
              <a:defRPr/>
            </a:pPr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hata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El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kabr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yekhaber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lama)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2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yomor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be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hayah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men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kalb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mot</a:t>
            </a:r>
          </a:p>
          <a:p>
            <a:pPr algn="ctr" rtl="1">
              <a:defRPr/>
            </a:pPr>
            <a:endParaRPr lang="en-US" sz="2000" b="1" dirty="0">
              <a:solidFill>
                <a:srgbClr val="FF0000"/>
              </a:solidFill>
              <a:latin typeface="Calibri"/>
              <a:ea typeface="+mj-ea"/>
            </a:endParaRPr>
          </a:p>
          <a:p>
            <a:pPr algn="ctr" rtl="1">
              <a:defRPr/>
            </a:pP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Even the grave signals when He orders </a:t>
            </a:r>
          </a:p>
          <a:p>
            <a:pPr algn="ctr" rtl="1"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life from the middle of death.</a:t>
            </a:r>
            <a:endParaRPr lang="en-US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759711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055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4000" b="1" dirty="0">
                <a:solidFill>
                  <a:srgbClr val="003300"/>
                </a:solidFill>
              </a:rPr>
              <a:t>ق: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(الله </a:t>
            </a:r>
            <a:r>
              <a:rPr kumimoji="0" lang="ar-EG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بيتكَلِّم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 ليَّ ولِيك الله </a:t>
            </a:r>
            <a:r>
              <a:rPr kumimoji="0" lang="ar-EG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بيكَلِّم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 كُل النَّاسْ</a:t>
            </a:r>
            <a:b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بِصُوت وصُورِة مِن حَوَاليك</a:t>
            </a:r>
            <a:b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قول لُه يعطِيك قَلب حَسَّاسْ)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2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Calibri"/>
              <a:ea typeface="+mj-ea"/>
            </a:endParaRPr>
          </a:p>
          <a:p>
            <a:pPr algn="ctr" rtl="1">
              <a:defRPr/>
            </a:pP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allah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byetkallem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leya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we leek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allah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byekallem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elnas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b Sot we Sora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hawalek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ollo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yeateek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alb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hassas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)2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</a:endParaRPr>
          </a:p>
          <a:p>
            <a:pPr algn="ctr" rtl="1">
              <a:defRPr/>
            </a:pP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God talks to you and me and to everybody.</a:t>
            </a:r>
          </a:p>
          <a:p>
            <a:pPr algn="ctr" rtl="1"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 He talks in voice or in image around you.</a:t>
            </a:r>
          </a:p>
          <a:p>
            <a:pPr algn="ctr" rtl="1"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 Ask Him to give you a sensitive heart.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en-US" alt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3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68325"/>
            <a:ext cx="9982199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4000" b="1" dirty="0"/>
              <a:t>2- الله </a:t>
            </a:r>
            <a:r>
              <a:rPr lang="ar-EG" sz="4000" b="1" dirty="0" err="1"/>
              <a:t>بيتكَلِّم</a:t>
            </a:r>
            <a:r>
              <a:rPr lang="ar-EG" sz="4000" b="1" dirty="0"/>
              <a:t> في ظُرُوفِـــــــي</a:t>
            </a:r>
            <a:br>
              <a:rPr lang="ar-EG" sz="4000" b="1" dirty="0"/>
            </a:br>
            <a:r>
              <a:rPr lang="ar-EG" sz="4000" b="1" dirty="0"/>
              <a:t>(وفي قَلب الحَاجَة والإعوَازْ)</a:t>
            </a:r>
            <a:r>
              <a:rPr lang="ar-EG" sz="3200" b="1" dirty="0"/>
              <a:t>2</a:t>
            </a:r>
            <a:br>
              <a:rPr lang="ar-EG" sz="4000" b="1" dirty="0"/>
            </a:br>
            <a:r>
              <a:rPr lang="ar-EG" sz="4000" b="1" dirty="0"/>
              <a:t>بِطُرُق طَبيعيَّة </a:t>
            </a:r>
            <a:r>
              <a:rPr lang="ar-EG" sz="4000" b="1" dirty="0" err="1"/>
              <a:t>بيتكَلِّم</a:t>
            </a:r>
            <a:r>
              <a:rPr lang="ar-EG" sz="4000" b="1" dirty="0"/>
              <a:t>   </a:t>
            </a:r>
          </a:p>
          <a:p>
            <a:pPr algn="ctr" rtl="1">
              <a:defRPr/>
            </a:pPr>
            <a:r>
              <a:rPr lang="ar-EG" sz="4000" b="1" dirty="0"/>
              <a:t>وإن شَاء يتكَلِّم بِالإعجَازْ</a:t>
            </a:r>
            <a:br>
              <a:rPr lang="ar-EG" sz="2400" b="1" dirty="0"/>
            </a:br>
            <a:endParaRPr lang="en-US" sz="2400" b="1" dirty="0"/>
          </a:p>
          <a:p>
            <a:pPr algn="ctr" rtl="1">
              <a:defRPr/>
            </a:pPr>
            <a:r>
              <a:rPr lang="en-US" sz="2800" b="1" dirty="0" err="1">
                <a:solidFill>
                  <a:srgbClr val="FF0000"/>
                </a:solidFill>
              </a:rPr>
              <a:t>allah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byetkalem</a:t>
            </a:r>
            <a:r>
              <a:rPr lang="en-US" sz="2800" b="1" dirty="0">
                <a:solidFill>
                  <a:srgbClr val="FF0000"/>
                </a:solidFill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</a:rPr>
              <a:t>zorofy</a:t>
            </a:r>
            <a:br>
              <a:rPr lang="ar-EG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(we fi </a:t>
            </a:r>
            <a:r>
              <a:rPr lang="en-US" sz="2800" b="1" dirty="0" err="1">
                <a:solidFill>
                  <a:srgbClr val="FF0000"/>
                </a:solidFill>
              </a:rPr>
              <a:t>kalb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haga</a:t>
            </a:r>
            <a:r>
              <a:rPr lang="en-US" sz="2800" b="1" dirty="0">
                <a:solidFill>
                  <a:srgbClr val="FF0000"/>
                </a:solidFill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</a:rPr>
              <a:t>el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eawaz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  <a:r>
              <a:rPr lang="en-US" sz="1600" b="1" dirty="0">
                <a:solidFill>
                  <a:srgbClr val="FF0000"/>
                </a:solidFill>
              </a:rPr>
              <a:t>2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be </a:t>
            </a:r>
            <a:r>
              <a:rPr lang="en-US" sz="2800" b="1" dirty="0" err="1">
                <a:solidFill>
                  <a:srgbClr val="FF0000"/>
                </a:solidFill>
              </a:rPr>
              <a:t>torok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tabeaya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byetkalem</a:t>
            </a:r>
            <a:br>
              <a:rPr lang="ar-EG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we </a:t>
            </a:r>
            <a:r>
              <a:rPr lang="en-US" sz="2800" b="1" dirty="0" err="1">
                <a:solidFill>
                  <a:srgbClr val="FF0000"/>
                </a:solidFill>
              </a:rPr>
              <a:t>enshaa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yetkallem</a:t>
            </a:r>
            <a:r>
              <a:rPr lang="en-US" sz="2800" b="1" dirty="0">
                <a:solidFill>
                  <a:srgbClr val="FF0000"/>
                </a:solidFill>
              </a:rPr>
              <a:t> b </a:t>
            </a:r>
            <a:r>
              <a:rPr lang="en-US" sz="2800" b="1" dirty="0" err="1">
                <a:solidFill>
                  <a:srgbClr val="FF0000"/>
                </a:solidFill>
              </a:rPr>
              <a:t>el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eagaz</a:t>
            </a:r>
            <a:endParaRPr lang="en-US" sz="2800" b="1" dirty="0">
              <a:solidFill>
                <a:srgbClr val="FF0000"/>
              </a:solidFill>
            </a:endParaRPr>
          </a:p>
          <a:p>
            <a:pPr algn="ctr" rtl="1">
              <a:defRPr/>
            </a:pPr>
            <a:br>
              <a:rPr lang="en-US" sz="900" b="1" dirty="0"/>
            </a:br>
            <a:br>
              <a:rPr lang="en-US" sz="1100" b="1" dirty="0"/>
            </a:br>
            <a:r>
              <a:rPr lang="en-US" sz="2800" b="1" dirty="0"/>
              <a:t>God talks at different situations, during hardships,</a:t>
            </a:r>
          </a:p>
          <a:p>
            <a:pPr algn="ctr" rtl="1">
              <a:defRPr/>
            </a:pPr>
            <a:r>
              <a:rPr lang="en-US" sz="2800" b="1" dirty="0"/>
              <a:t> in ordinary or in extraordinary ways as He wishes.</a:t>
            </a:r>
            <a:endParaRPr lang="en-US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23705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55796"/>
            <a:ext cx="9982199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(اِلفَاهِم يلمِس يَدَّ الله)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2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وِالجَاهِل يحسِبهَا ألغَازْ</a:t>
            </a:r>
          </a:p>
          <a:p>
            <a:pPr algn="ctr" rtl="1">
              <a:defRPr/>
            </a:pP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elfahem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yelmes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yad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allah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)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2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wel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gahel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yehsebha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</a:rPr>
              <a:t>alghaz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</a:endParaRPr>
          </a:p>
          <a:p>
            <a:pPr algn="ctr" rtl="1">
              <a:defRPr/>
            </a:pP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The wise feels the hand of God and </a:t>
            </a:r>
          </a:p>
          <a:p>
            <a:pPr algn="ctr" rtl="1"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</a:rPr>
              <a:t>the ignorant thinks of it as a puzzle.</a:t>
            </a:r>
            <a:endParaRPr lang="en-US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589418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055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4000" b="1" dirty="0">
                <a:solidFill>
                  <a:srgbClr val="003300"/>
                </a:solidFill>
              </a:rPr>
              <a:t>ق: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(الله </a:t>
            </a:r>
            <a:r>
              <a:rPr kumimoji="0" lang="ar-EG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بيتكَلِّم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 ليَّ ولِيك الله </a:t>
            </a:r>
            <a:r>
              <a:rPr kumimoji="0" lang="ar-EG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بيكَلِّم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 كُل النَّاسْ</a:t>
            </a:r>
            <a:b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بِصُوت وصُورِة مِن حَوَاليك</a:t>
            </a:r>
            <a:b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قول لُه يعطِيك قَلب حَسَّاسْ)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2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Calibri"/>
              <a:ea typeface="+mj-ea"/>
            </a:endParaRPr>
          </a:p>
          <a:p>
            <a:pPr algn="ctr" rtl="1">
              <a:defRPr/>
            </a:pP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allah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byetkallem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leya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we leek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allah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byekallem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elnas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b Sot we Sora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hawalek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ollo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yeateek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alb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hassas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</a:rPr>
              <a:t>)2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</a:endParaRPr>
          </a:p>
          <a:p>
            <a:pPr algn="ctr" rtl="1">
              <a:defRPr/>
            </a:pP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God talks to you and me and to everybody.</a:t>
            </a:r>
          </a:p>
          <a:p>
            <a:pPr algn="ctr" rtl="1"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 He talks in voice or in image around you.</a:t>
            </a:r>
          </a:p>
          <a:p>
            <a:pPr algn="ctr" rtl="1"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/>
                <a:ea typeface="+mj-ea"/>
              </a:rPr>
              <a:t> Ask Him to give you a sensitive heart.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en-US" alt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2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68325"/>
            <a:ext cx="9982199" cy="620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en-US" sz="3600" b="1" dirty="0"/>
              <a:t>3</a:t>
            </a:r>
            <a:r>
              <a:rPr lang="ar-EG" sz="3600" b="1" dirty="0"/>
              <a:t>-</a:t>
            </a:r>
            <a:r>
              <a:rPr lang="ar-EG" sz="4400" b="1" dirty="0"/>
              <a:t> الله </a:t>
            </a:r>
            <a:r>
              <a:rPr lang="ar-EG" sz="4400" b="1" dirty="0" err="1"/>
              <a:t>بيقُول</a:t>
            </a:r>
            <a:r>
              <a:rPr lang="ar-EG" sz="4400" b="1" dirty="0"/>
              <a:t> لَكِن قلبــــــي</a:t>
            </a:r>
            <a:br>
              <a:rPr lang="en-US" sz="4400" b="1" dirty="0"/>
            </a:br>
            <a:r>
              <a:rPr lang="ar-EG" sz="4400" b="1" dirty="0"/>
              <a:t>(مِحتاج يتعَلِّم كِيف يسمَعْ)</a:t>
            </a:r>
            <a:r>
              <a:rPr lang="ar-EG" sz="2800" b="1" dirty="0"/>
              <a:t>2</a:t>
            </a:r>
            <a:br>
              <a:rPr lang="ar-EG" sz="4400" b="1" dirty="0"/>
            </a:br>
            <a:r>
              <a:rPr lang="ar-EG" sz="4400" b="1" dirty="0"/>
              <a:t>تِنطِفي أنوَار الأرضِيَّـــات</a:t>
            </a:r>
            <a:br>
              <a:rPr lang="en-US" sz="4400" b="1" dirty="0"/>
            </a:br>
            <a:r>
              <a:rPr lang="ar-EG" sz="4400" b="1" dirty="0"/>
              <a:t>وَأرفَع عِيني عَليه وَأتطَلَّعْ</a:t>
            </a:r>
          </a:p>
          <a:p>
            <a:pPr algn="ctr" rtl="1">
              <a:defRPr/>
            </a:pPr>
            <a:br>
              <a:rPr lang="ar-EG" sz="1600" b="1" dirty="0"/>
            </a:br>
            <a:r>
              <a:rPr lang="en-US" sz="3200" b="1" dirty="0" err="1">
                <a:solidFill>
                  <a:srgbClr val="FF0000"/>
                </a:solidFill>
              </a:rPr>
              <a:t>allah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byekol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laken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kalby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(</a:t>
            </a:r>
            <a:r>
              <a:rPr lang="en-US" sz="3200" b="1" dirty="0" err="1">
                <a:solidFill>
                  <a:srgbClr val="FF0000"/>
                </a:solidFill>
              </a:rPr>
              <a:t>mehtag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yetalam</a:t>
            </a:r>
            <a:r>
              <a:rPr lang="en-US" sz="3200" b="1" dirty="0">
                <a:solidFill>
                  <a:srgbClr val="FF0000"/>
                </a:solidFill>
              </a:rPr>
              <a:t> kaif </a:t>
            </a:r>
            <a:r>
              <a:rPr lang="en-US" sz="3200" b="1" dirty="0" err="1">
                <a:solidFill>
                  <a:srgbClr val="FF0000"/>
                </a:solidFill>
              </a:rPr>
              <a:t>yesmaa</a:t>
            </a:r>
            <a:r>
              <a:rPr lang="en-US" sz="3200" b="1" dirty="0">
                <a:solidFill>
                  <a:srgbClr val="FF0000"/>
                </a:solidFill>
              </a:rPr>
              <a:t>)</a:t>
            </a:r>
            <a:r>
              <a:rPr lang="en-US" sz="2800" b="1" dirty="0">
                <a:solidFill>
                  <a:srgbClr val="FF0000"/>
                </a:solidFill>
              </a:rPr>
              <a:t>2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tentefy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anwar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ardiat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we </a:t>
            </a:r>
            <a:r>
              <a:rPr lang="en-US" sz="3200" b="1" dirty="0" err="1">
                <a:solidFill>
                  <a:srgbClr val="FF0000"/>
                </a:solidFill>
              </a:rPr>
              <a:t>arfaa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aaini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aalaih</a:t>
            </a:r>
            <a:r>
              <a:rPr lang="en-US" sz="3200" b="1" dirty="0">
                <a:solidFill>
                  <a:srgbClr val="FF0000"/>
                </a:solidFill>
              </a:rPr>
              <a:t> we </a:t>
            </a:r>
            <a:r>
              <a:rPr lang="en-US" sz="3200" b="1" dirty="0" err="1">
                <a:solidFill>
                  <a:srgbClr val="FF0000"/>
                </a:solidFill>
              </a:rPr>
              <a:t>attallaa</a:t>
            </a:r>
            <a:endParaRPr lang="en-US" sz="3200" b="1" dirty="0">
              <a:solidFill>
                <a:srgbClr val="FF0000"/>
              </a:solidFill>
            </a:endParaRPr>
          </a:p>
          <a:p>
            <a:pPr algn="ctr" rtl="1">
              <a:defRPr/>
            </a:pPr>
            <a:br>
              <a:rPr lang="en-US" sz="1000" b="1" dirty="0"/>
            </a:br>
            <a:br>
              <a:rPr lang="en-US" sz="100" b="1" dirty="0"/>
            </a:br>
            <a:r>
              <a:rPr lang="en-US" sz="2800" b="1" dirty="0"/>
              <a:t>God talks but my heart needs to learn how to listen,</a:t>
            </a:r>
          </a:p>
          <a:p>
            <a:pPr algn="ctr" rtl="1">
              <a:defRPr/>
            </a:pPr>
            <a:r>
              <a:rPr lang="en-US" sz="2800" b="1" dirty="0"/>
              <a:t> how to ignore all the earthly things and gaze only at Him</a:t>
            </a:r>
            <a:endParaRPr lang="en-US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40046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1780</TotalTime>
  <Words>704</Words>
  <Application>Microsoft Office PowerPoint</Application>
  <PresentationFormat>عرض على الشاشة 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201</cp:revision>
  <dcterms:created xsi:type="dcterms:W3CDTF">2021-12-07T14:30:00Z</dcterms:created>
  <dcterms:modified xsi:type="dcterms:W3CDTF">2025-05-21T19:13:25Z</dcterms:modified>
</cp:coreProperties>
</file>