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25" r:id="rId3"/>
    <p:sldId id="336" r:id="rId4"/>
    <p:sldId id="335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29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73" d="100"/>
          <a:sy n="73" d="100"/>
        </p:scale>
        <p:origin x="16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انا مش بغامر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28600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latin typeface="Arial" charset="0"/>
                <a:cs typeface="Arial" charset="0"/>
              </a:rPr>
              <a:t>3-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أنا ماستغربش الضيقة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لما باكون ويـــــــــاه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محسومة مسيرها لخيري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وف كلماته نجـــــــــاة </a:t>
            </a: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2376844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5909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وقصاد شكاية العدو عليَّ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لو صرخت بــــــآه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هو ترسي وسندي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وحصن ملجأ بالقاه</a:t>
            </a: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20114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8498"/>
            <a:ext cx="9144000" cy="61999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هو الطريق والحياة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وكمــــــال المشيئة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هو اللي بيدي لموتي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مخارج بمية طريقة</a:t>
            </a:r>
          </a:p>
        </p:txBody>
      </p:sp>
    </p:spTree>
    <p:extLst>
      <p:ext uri="{BB962C8B-B14F-4D97-AF65-F5344CB8AC3E}">
        <p14:creationId xmlns:p14="http://schemas.microsoft.com/office/powerpoint/2010/main" val="787342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04251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هو اللي حلوله فوق العقل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وفــوق إدراكـــــــــــــــي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وتاريخه معايا في عمـري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بيشهد إنه عجيـــــــــــب</a:t>
            </a:r>
          </a:p>
        </p:txBody>
      </p:sp>
    </p:spTree>
    <p:extLst>
      <p:ext uri="{BB962C8B-B14F-4D97-AF65-F5344CB8AC3E}">
        <p14:creationId xmlns:p14="http://schemas.microsoft.com/office/powerpoint/2010/main" val="3504164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28600"/>
            <a:ext cx="91440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latin typeface="Arial" charset="0"/>
                <a:cs typeface="Arial" charset="0"/>
              </a:rPr>
              <a:t>1-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أنا مش باغامر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لما باسلم فكري ليه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ومش باضارب الهوا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لما أصرخ ليه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5909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ومش سراب بيجري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بعيد مخدوعة نفسي بيه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هو الوحيد يستاهـــــــل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كل ثقتــــــي فيـــــــــه</a:t>
            </a: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650595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8498"/>
            <a:ext cx="9144000" cy="61999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هو الطريق والحياة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وكمــــــال المشيئة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هو اللي بيدي لموتي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مخارج بمية طريقة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04251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هو اللي حلوله فوق العقل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وفــوق إدراكـــــــــــــــي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وتاريخه معايا في عمـري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بيشهد إنه عجيـــــــــــب</a:t>
            </a:r>
          </a:p>
        </p:txBody>
      </p:sp>
    </p:spTree>
    <p:extLst>
      <p:ext uri="{BB962C8B-B14F-4D97-AF65-F5344CB8AC3E}">
        <p14:creationId xmlns:p14="http://schemas.microsoft.com/office/powerpoint/2010/main" val="1623772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28600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latin typeface="Arial" charset="0"/>
                <a:cs typeface="Arial" charset="0"/>
              </a:rPr>
              <a:t>2-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أنا مش ضماني في مال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أو شىء مسنود عليه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ومش مشغول ببكــــرة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إيه اللي جايلى بيــــه </a:t>
            </a: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2340674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5909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محفوظة حياتي وأوقاتي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بوعده اللي ماسك فيه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هو الصديق والصادق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كل رجائي فيــــــــه</a:t>
            </a: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2884044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8498"/>
            <a:ext cx="9144000" cy="61999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هو الطريق والحياة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وكمــــــال المشيئة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هو اللي بيدي لموتي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مخارج بمية طريقة</a:t>
            </a:r>
          </a:p>
        </p:txBody>
      </p:sp>
    </p:spTree>
    <p:extLst>
      <p:ext uri="{BB962C8B-B14F-4D97-AF65-F5344CB8AC3E}">
        <p14:creationId xmlns:p14="http://schemas.microsoft.com/office/powerpoint/2010/main" val="694665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04251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هو اللي حلوله فوق العقل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وفــوق إدراكـــــــــــــــي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وتاريخه معايا في عمـري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بيشهد إنه عجيـــــــــــب</a:t>
            </a:r>
          </a:p>
        </p:txBody>
      </p:sp>
    </p:spTree>
    <p:extLst>
      <p:ext uri="{BB962C8B-B14F-4D97-AF65-F5344CB8AC3E}">
        <p14:creationId xmlns:p14="http://schemas.microsoft.com/office/powerpoint/2010/main" val="4092596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903</TotalTime>
  <Words>175</Words>
  <Application>Microsoft Office PowerPoint</Application>
  <PresentationFormat>On-screen Show (4:3)</PresentationFormat>
  <Paragraphs>54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2024-04-24T14:39:47Z</dcterms:modified>
</cp:coreProperties>
</file>