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5" r:id="rId3"/>
    <p:sldId id="406" r:id="rId4"/>
    <p:sldId id="40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أنت الحمل المذبوح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0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يسوع .. يسوع ..</a:t>
            </a:r>
          </a:p>
          <a:p>
            <a:pPr algn="ctr"/>
            <a:r>
              <a:rPr lang="ar-EG" sz="6600" b="1" dirty="0"/>
              <a:t>يسوع .. يسوع..</a:t>
            </a:r>
          </a:p>
          <a:p>
            <a:pPr algn="ctr"/>
            <a:r>
              <a:rPr lang="ar-EG" sz="6600" b="1" dirty="0"/>
              <a:t>أنت الحمل المذبوح .. </a:t>
            </a:r>
            <a:br>
              <a:rPr lang="ar-EG" sz="6600" b="1" dirty="0"/>
            </a:br>
            <a:r>
              <a:rPr lang="ar-EG" sz="6600" b="1" dirty="0"/>
              <a:t>الجالس عن يمين </a:t>
            </a:r>
            <a:r>
              <a:rPr lang="ar-EG" sz="6600" b="1" dirty="0" err="1"/>
              <a:t>الآب</a:t>
            </a:r>
            <a:br>
              <a:rPr lang="ar-EG" sz="6600" b="1" dirty="0"/>
            </a:br>
            <a:r>
              <a:rPr lang="ar-EG" sz="6600" b="1" dirty="0" err="1"/>
              <a:t>لك</a:t>
            </a:r>
            <a:r>
              <a:rPr lang="ar-EG" sz="6600" b="1" dirty="0"/>
              <a:t> المجد والسلطان .. </a:t>
            </a:r>
            <a:br>
              <a:rPr lang="ar-EG" sz="6600" b="1" dirty="0"/>
            </a:br>
            <a:r>
              <a:rPr lang="ar-EG" sz="6600" b="1" dirty="0"/>
              <a:t>يسوع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اسمك عالٍ فوق الكل .. </a:t>
            </a:r>
          </a:p>
          <a:p>
            <a:pPr algn="ctr"/>
            <a:r>
              <a:rPr lang="ar-EG" sz="7200" b="1" dirty="0"/>
              <a:t>فوق كل ذي سلطان..</a:t>
            </a:r>
            <a:br>
              <a:rPr lang="ar-EG" sz="7200" b="1" dirty="0"/>
            </a:br>
            <a:r>
              <a:rPr lang="ar-EG" sz="7200" b="1" dirty="0"/>
              <a:t>ليس لعظمتك .. استقصاء</a:t>
            </a:r>
          </a:p>
          <a:p>
            <a:pPr algn="ctr"/>
            <a:r>
              <a:rPr lang="ar-EG" sz="7200" b="1" dirty="0"/>
              <a:t>يسوع .. يسوع ..</a:t>
            </a:r>
            <a:br>
              <a:rPr lang="ar-EG" sz="7200" b="1" dirty="0"/>
            </a:br>
            <a:r>
              <a:rPr lang="ar-EG" sz="7200" b="1" dirty="0"/>
              <a:t>يسوع .. يسوع..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كل من في السماوات .. </a:t>
            </a:r>
            <a:br>
              <a:rPr lang="ar-EG" sz="8000" b="1" dirty="0"/>
            </a:br>
            <a:r>
              <a:rPr lang="ar-EG" sz="8000" b="1" dirty="0"/>
              <a:t>ومن على الأرض</a:t>
            </a:r>
            <a:br>
              <a:rPr lang="ar-EG" sz="8000" b="1" dirty="0"/>
            </a:br>
            <a:r>
              <a:rPr lang="ar-EG" sz="8000" b="1" dirty="0" err="1"/>
              <a:t>يعترف</a:t>
            </a:r>
            <a:r>
              <a:rPr lang="ar-EG" sz="8000" b="1" dirty="0"/>
              <a:t> أن يسوع .. </a:t>
            </a:r>
            <a:br>
              <a:rPr lang="ar-EG" sz="8000" b="1" dirty="0"/>
            </a:br>
            <a:r>
              <a:rPr lang="ar-EG" sz="8000" b="1" dirty="0"/>
              <a:t>هو الله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1971</TotalTime>
  <Words>69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276</cp:revision>
  <dcterms:created xsi:type="dcterms:W3CDTF">2021-12-07T14:30:00Z</dcterms:created>
  <dcterms:modified xsi:type="dcterms:W3CDTF">2024-02-17T12:52:47Z</dcterms:modified>
</cp:coreProperties>
</file>