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402" r:id="rId6"/>
    <p:sldId id="398" r:id="rId7"/>
    <p:sldId id="403" r:id="rId8"/>
    <p:sldId id="400" r:id="rId9"/>
    <p:sldId id="40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402"/>
            <p14:sldId id="398"/>
            <p14:sldId id="403"/>
            <p14:sldId id="400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أَنتَ تهتمُ بي أنت تقودُني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056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أَنتَ تهتمُ بي أنت تقودُني</a:t>
            </a:r>
          </a:p>
          <a:p>
            <a:pPr algn="ctr"/>
            <a:r>
              <a:rPr lang="ar-EG" sz="7200" b="1" dirty="0"/>
              <a:t>وأنَتَ ترعاني</a:t>
            </a:r>
          </a:p>
          <a:p>
            <a:pPr algn="ctr"/>
            <a:r>
              <a:rPr lang="ar-EG" sz="7200" b="1" dirty="0" err="1"/>
              <a:t>هاقلبي</a:t>
            </a:r>
            <a:r>
              <a:rPr lang="ar-EG" sz="7200" b="1" dirty="0"/>
              <a:t> في يديك </a:t>
            </a:r>
            <a:r>
              <a:rPr lang="ar-EG" sz="7200" b="1" dirty="0" err="1"/>
              <a:t>وعينىيَّ</a:t>
            </a:r>
            <a:r>
              <a:rPr lang="ar-EG" sz="7200" b="1" dirty="0"/>
              <a:t> عليك</a:t>
            </a:r>
          </a:p>
          <a:p>
            <a:pPr algn="ctr"/>
            <a:r>
              <a:rPr lang="ar-EG" sz="7200" b="1" dirty="0"/>
              <a:t>يا من لا تنساني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(ق)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أُسبحُكَ بقلِب </a:t>
            </a:r>
            <a:r>
              <a:rPr lang="ar-EG" sz="8000" b="1" dirty="0" err="1">
                <a:solidFill>
                  <a:srgbClr val="003300"/>
                </a:solidFill>
              </a:rPr>
              <a:t>إشتهى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دوماً حضوركَ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وَأعبُدكَ ربي للمنتهى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طلبتي مجِدك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0566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 يا َمن أحيا به أُوجد من أجِلهِ</a:t>
            </a:r>
          </a:p>
          <a:p>
            <a:pPr algn="ctr"/>
            <a:r>
              <a:rPr lang="ar-EG" sz="7200" b="1" dirty="0"/>
              <a:t>ولقصِده اتاني</a:t>
            </a:r>
          </a:p>
          <a:p>
            <a:pPr algn="ctr"/>
            <a:r>
              <a:rPr lang="ar-EG" sz="7200" b="1" dirty="0"/>
              <a:t>سلمتُ </a:t>
            </a:r>
            <a:r>
              <a:rPr lang="ar-EG" sz="7200" b="1" dirty="0" err="1"/>
              <a:t>دفتى</a:t>
            </a:r>
            <a:r>
              <a:rPr lang="ar-EG" sz="7200" b="1" dirty="0"/>
              <a:t> فَقود سفينتي</a:t>
            </a:r>
          </a:p>
          <a:p>
            <a:pPr algn="ctr"/>
            <a:r>
              <a:rPr lang="ar-EG" sz="7200" b="1" dirty="0"/>
              <a:t>أثق بكَ إيماني</a:t>
            </a:r>
          </a:p>
          <a:p>
            <a:pPr algn="ctr"/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(ق)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أُسبحُكَ بقلِب </a:t>
            </a:r>
            <a:r>
              <a:rPr lang="ar-EG" sz="8000" b="1" dirty="0" err="1">
                <a:solidFill>
                  <a:srgbClr val="003300"/>
                </a:solidFill>
              </a:rPr>
              <a:t>إشتهى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دوماً حضوركَ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وَأعبُدكَ ربي للمنتهى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طلبتي مجِدك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52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0566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أُذني ثَقَبتُها ولعاً بحُبكَ</a:t>
            </a:r>
          </a:p>
          <a:p>
            <a:pPr algn="ctr"/>
            <a:r>
              <a:rPr lang="ar-EG" sz="7200" b="1" dirty="0"/>
              <a:t>فشخصُكَ سباني</a:t>
            </a:r>
          </a:p>
          <a:p>
            <a:pPr algn="ctr"/>
            <a:r>
              <a:rPr lang="ar-EG" sz="7200" b="1" dirty="0"/>
              <a:t>حُبك أَسكَرني عطفك غَمَرني</a:t>
            </a:r>
          </a:p>
          <a:p>
            <a:pPr algn="ctr"/>
            <a:r>
              <a:rPr lang="ar-EG" sz="7200" b="1" dirty="0"/>
              <a:t>وَدمُكَ فداني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(ق)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أُسبحُكَ بقلِب </a:t>
            </a:r>
            <a:r>
              <a:rPr lang="ar-EG" sz="8000" b="1" dirty="0" err="1">
                <a:solidFill>
                  <a:srgbClr val="003300"/>
                </a:solidFill>
              </a:rPr>
              <a:t>إشتهى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دوماً حضوركَ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وَأعبُدكَ ربي للمنتهى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طلبتي مجِدك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77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0566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أُطيعُكَ سيدي بكل ما لدي</a:t>
            </a:r>
          </a:p>
          <a:p>
            <a:pPr algn="ctr" rtl="1"/>
            <a:r>
              <a:rPr lang="ar-EG" sz="7200" b="1" dirty="0"/>
              <a:t>واسمُك ضماني </a:t>
            </a:r>
          </a:p>
          <a:p>
            <a:pPr algn="ctr" rtl="1"/>
            <a:r>
              <a:rPr lang="ar-EG" sz="7200" b="1" dirty="0"/>
              <a:t>فحياتي كلها أنَت تتويجُها</a:t>
            </a:r>
          </a:p>
          <a:p>
            <a:pPr algn="ctr" rtl="1"/>
            <a:r>
              <a:rPr lang="ar-EG" sz="7200" b="1" dirty="0"/>
              <a:t>وأنتَ سلطُاني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(ق)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أُسبحُكَ بقلِب </a:t>
            </a:r>
            <a:r>
              <a:rPr lang="ar-EG" sz="8000" b="1" dirty="0" err="1">
                <a:solidFill>
                  <a:srgbClr val="003300"/>
                </a:solidFill>
              </a:rPr>
              <a:t>إشتهى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دوماً حضوركَ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وَأعبُدكَ ربي للمنتهى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طلبتي مجِدك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82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135</Words>
  <Application>Microsoft Office PowerPoint</Application>
  <PresentationFormat>عرض على الشاشة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2024-02-19T09:09:14Z</dcterms:modified>
</cp:coreProperties>
</file>