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20" r:id="rId3"/>
    <p:sldId id="421" r:id="rId4"/>
    <p:sldId id="422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0"/>
            <p14:sldId id="421"/>
            <p14:sldId id="42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3" d="100"/>
          <a:sy n="73" d="100"/>
        </p:scale>
        <p:origin x="92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6600" b="1" dirty="0"/>
              <a:t>بحبك أنا مريض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296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5400" b="1" dirty="0"/>
              <a:t>1-</a:t>
            </a:r>
            <a:endParaRPr lang="ar-EG" sz="5400" b="1" dirty="0"/>
          </a:p>
          <a:p>
            <a:pPr algn="ctr" rtl="1"/>
            <a:r>
              <a:rPr lang="ar-SA" sz="7200" b="1" dirty="0"/>
              <a:t>(بحبك أنا مريض  </a:t>
            </a:r>
            <a:endParaRPr lang="ar-EG" sz="7200" b="1" dirty="0"/>
          </a:p>
          <a:p>
            <a:pPr algn="ctr" rtl="1"/>
            <a:r>
              <a:rPr lang="ar-SA" sz="7200" b="1" dirty="0"/>
              <a:t>يا سيدي لا تشفني) 2</a:t>
            </a:r>
          </a:p>
          <a:p>
            <a:pPr algn="ctr" rtl="1"/>
            <a:r>
              <a:rPr lang="ar-SA" sz="7200" b="1" dirty="0"/>
              <a:t>(نفسي مازالت ظامئة </a:t>
            </a:r>
            <a:endParaRPr lang="ar-EG" sz="7200" b="1" dirty="0"/>
          </a:p>
          <a:p>
            <a:pPr algn="ctr" rtl="1"/>
            <a:r>
              <a:rPr lang="ar-SA" sz="7200" b="1" dirty="0"/>
              <a:t>إلى حديثك فاروني) 2</a:t>
            </a:r>
          </a:p>
          <a:p>
            <a:pPr algn="ctr"/>
            <a:br>
              <a:rPr lang="ar-SA" sz="7200" b="1" dirty="0"/>
            </a:br>
            <a:endParaRPr lang="en-US" altLang="zh-CN" sz="7200" b="1" dirty="0">
              <a:solidFill>
                <a:srgbClr val="001E0E"/>
              </a:solidFill>
              <a:ea typeface="宋体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296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</a:t>
            </a:r>
            <a:r>
              <a:rPr lang="ar-SA" sz="5400" b="1" dirty="0"/>
              <a:t>-</a:t>
            </a:r>
            <a:endParaRPr lang="ar-EG" sz="5400" b="1" dirty="0"/>
          </a:p>
          <a:p>
            <a:pPr algn="ctr" rtl="1"/>
            <a:r>
              <a:rPr lang="ar-SA" sz="7200" b="1" dirty="0"/>
              <a:t>(وسط ال</a:t>
            </a:r>
            <a:r>
              <a:rPr lang="ar-EG" sz="7200" b="1" dirty="0"/>
              <a:t>آ</a:t>
            </a:r>
            <a:r>
              <a:rPr lang="ar-SA" sz="7200" b="1" dirty="0"/>
              <a:t>لام تشرق </a:t>
            </a:r>
            <a:endParaRPr lang="ar-EG" sz="7200" b="1" dirty="0"/>
          </a:p>
          <a:p>
            <a:pPr algn="ctr" rtl="1"/>
            <a:r>
              <a:rPr lang="ar-SA" sz="7200" b="1" dirty="0"/>
              <a:t>بالنور كي تعزني) 2</a:t>
            </a:r>
          </a:p>
          <a:p>
            <a:pPr algn="ctr" rtl="1"/>
            <a:r>
              <a:rPr lang="ar-SA" sz="7200" b="1" dirty="0"/>
              <a:t>(وحين تقشع الظلام </a:t>
            </a:r>
            <a:endParaRPr lang="ar-EG" sz="7200" b="1" dirty="0"/>
          </a:p>
          <a:p>
            <a:pPr algn="ctr" rtl="1"/>
            <a:r>
              <a:rPr lang="ar-SA" sz="7200" b="1" dirty="0"/>
              <a:t>أرى جمالك يسبني) 2</a:t>
            </a:r>
          </a:p>
          <a:p>
            <a:pPr algn="ctr"/>
            <a:br>
              <a:rPr lang="ar-SA" sz="7200" b="1" dirty="0"/>
            </a:br>
            <a:endParaRPr lang="en-US" altLang="zh-CN" sz="7200" b="1" dirty="0">
              <a:solidFill>
                <a:srgbClr val="001E0E"/>
              </a:solidFill>
              <a:ea typeface="宋体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296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</a:t>
            </a:r>
            <a:r>
              <a:rPr lang="ar-SA" sz="5400" b="1" dirty="0"/>
              <a:t>-</a:t>
            </a:r>
            <a:endParaRPr lang="ar-EG" sz="5400" b="1" dirty="0"/>
          </a:p>
          <a:p>
            <a:pPr algn="ctr" rtl="1"/>
            <a:r>
              <a:rPr lang="ar-SA" sz="7200" b="1" dirty="0"/>
              <a:t>(مخلصي أباركك </a:t>
            </a:r>
            <a:endParaRPr lang="ar-EG" sz="7200" b="1" dirty="0"/>
          </a:p>
          <a:p>
            <a:pPr algn="ctr" rtl="1"/>
            <a:r>
              <a:rPr lang="ar-SA" sz="7200" b="1" dirty="0"/>
              <a:t>بكل ما في باطني) 2</a:t>
            </a:r>
          </a:p>
          <a:p>
            <a:pPr algn="ctr" rtl="1"/>
            <a:r>
              <a:rPr lang="ar-SA" sz="7200" b="1" dirty="0"/>
              <a:t>(وقلبي يشدو ضارع</a:t>
            </a:r>
            <a:r>
              <a:rPr lang="ar-EG" sz="7200" b="1" dirty="0"/>
              <a:t>ً</a:t>
            </a:r>
            <a:r>
              <a:rPr lang="ar-SA" sz="7200" b="1" dirty="0"/>
              <a:t>ا </a:t>
            </a:r>
            <a:endParaRPr lang="ar-EG" sz="7200" b="1" dirty="0"/>
          </a:p>
          <a:p>
            <a:pPr algn="ctr" rtl="1"/>
            <a:r>
              <a:rPr lang="ar-EG" sz="7200" b="1" dirty="0"/>
              <a:t>  </a:t>
            </a:r>
            <a:r>
              <a:rPr lang="ar-SA" sz="7200" b="1" dirty="0"/>
              <a:t>قرب الصليب </a:t>
            </a:r>
            <a:r>
              <a:rPr lang="ar-SA" sz="7200" b="1" dirty="0" err="1"/>
              <a:t>خلني</a:t>
            </a:r>
            <a:r>
              <a:rPr lang="ar-SA" sz="7200" b="1" dirty="0"/>
              <a:t>) 2</a:t>
            </a:r>
          </a:p>
          <a:p>
            <a:pPr algn="ctr"/>
            <a:br>
              <a:rPr lang="ar-SA" sz="7200" b="1" dirty="0"/>
            </a:br>
            <a:endParaRPr lang="en-US" altLang="zh-CN" sz="7200" b="1" dirty="0">
              <a:solidFill>
                <a:srgbClr val="001E0E"/>
              </a:solidFill>
              <a:ea typeface="宋体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2013</TotalTime>
  <Words>72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宋体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298</cp:revision>
  <dcterms:created xsi:type="dcterms:W3CDTF">2021-12-07T14:30:00Z</dcterms:created>
  <dcterms:modified xsi:type="dcterms:W3CDTF">2024-04-24T14:28:05Z</dcterms:modified>
</cp:coreProperties>
</file>