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3" r:id="rId3"/>
    <p:sldId id="314" r:id="rId4"/>
    <p:sldId id="315" r:id="rId5"/>
    <p:sldId id="31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9" d="100"/>
          <a:sy n="89" d="100"/>
        </p:scale>
        <p:origin x="17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بحُبِّكَ أنا مَريض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 </a:t>
            </a:r>
          </a:p>
          <a:p>
            <a:pPr rtl="1"/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بِحُبِّكَ أنا مَــريضْ  </a:t>
            </a:r>
            <a:r>
              <a:rPr lang="ar-EG" sz="4800" b="1" kern="0" dirty="0" err="1">
                <a:solidFill>
                  <a:srgbClr val="000000"/>
                </a:solidFill>
                <a:latin typeface="Arial"/>
                <a:cs typeface="Arial"/>
              </a:rPr>
              <a:t>ياسَيِّدِي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لا تَشْفِنِي</a:t>
            </a:r>
            <a:b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نفسِي مازَالَتْ ظامِئَة  إلى حَديثِكَ فاروِنِي</a:t>
            </a:r>
            <a:endParaRPr lang="en-US" sz="4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be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hobbeka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ana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mareeD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ya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sayedi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la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tashfeni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nafsi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mazalat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zameaa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ela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hadeetheka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farweni</a:t>
            </a:r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lang="en-US" sz="900" b="1" kern="0" dirty="0">
                <a:solidFill>
                  <a:srgbClr val="000000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9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I am sick with Your love, Master do not heal me.</a:t>
            </a:r>
          </a:p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 My soul is thirsty for Your word, quench me.</a:t>
            </a: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</a:t>
            </a:r>
          </a:p>
          <a:p>
            <a:pPr rtl="1"/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وَعَدْتَني فلن أخَاف في ضَعفِي سَوفَ تَحْمِيني</a:t>
            </a:r>
            <a:b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وَإن تَعِبتُ في الطَّ</a:t>
            </a:r>
            <a:r>
              <a:rPr lang="ar-SA" sz="5400" b="1" kern="0" dirty="0">
                <a:solidFill>
                  <a:srgbClr val="000000"/>
                </a:solidFill>
                <a:latin typeface="Arial"/>
                <a:cs typeface="Arial"/>
              </a:rPr>
              <a:t>ــــ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رِيقْ فحُبُّكَ يُقَوِّيني</a:t>
            </a:r>
          </a:p>
          <a:p>
            <a:pPr rtl="1"/>
            <a:b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waaadtani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falan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akhaf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    fi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Daafi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sawfa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tahmini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wa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in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taaebto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fittareeq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fahobboka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yoqawwini</a:t>
            </a:r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lang="ar-EG" sz="1000" b="1" kern="0" dirty="0">
                <a:solidFill>
                  <a:srgbClr val="000000"/>
                </a:solidFill>
                <a:latin typeface="Arial"/>
                <a:cs typeface="Arial"/>
              </a:rPr>
            </a:br>
            <a:endParaRPr lang="en-US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10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I will not fear since You promised to protect me in my weakness and Your love strengthens me if I</a:t>
            </a:r>
          </a:p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 get tired.</a:t>
            </a: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182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3- </a:t>
            </a:r>
          </a:p>
          <a:p>
            <a:pPr rtl="1"/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وَسْطَ الآلامِ تُشْرِقُ   بالنُّورِ كي تُعَزِّيني</a:t>
            </a:r>
            <a:b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تَعَـــالَ بَدِّدْ الظَّلامْ   وَدَعْ جَمَالَكَ </a:t>
            </a:r>
            <a:r>
              <a:rPr lang="ar-EG" sz="4800" b="1" kern="0" dirty="0" err="1">
                <a:solidFill>
                  <a:srgbClr val="000000"/>
                </a:solidFill>
                <a:latin typeface="Arial"/>
                <a:cs typeface="Arial"/>
              </a:rPr>
              <a:t>يَسبيني</a:t>
            </a:r>
            <a:endParaRPr lang="en-US" sz="4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wasta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alaalami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toshreqo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bennori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kai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toaazzini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taala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badded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elzzalam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wa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daa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jamalaka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yasbini</a:t>
            </a:r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lang="en-US" sz="900" b="1" kern="0" dirty="0">
                <a:solidFill>
                  <a:srgbClr val="000000"/>
                </a:solidFill>
                <a:latin typeface="Arial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9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You shine to comfort me in the middle of pains.</a:t>
            </a:r>
          </a:p>
          <a:p>
            <a:pPr rtl="1"/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 Come to scatter the darkness and let Your beauty</a:t>
            </a:r>
          </a:p>
          <a:p>
            <a:pPr rtl="1"/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 capture me.</a:t>
            </a:r>
            <a:endParaRPr lang="ar-EG" sz="2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094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 </a:t>
            </a:r>
          </a:p>
          <a:p>
            <a:pPr rtl="1"/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مُخَلِّصِـي أُبَارِكُكَ بكُلِّ ما في بَاطِنـــي</a:t>
            </a:r>
            <a:b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5000" b="1" kern="0" dirty="0">
                <a:solidFill>
                  <a:srgbClr val="000000"/>
                </a:solidFill>
                <a:latin typeface="Arial"/>
                <a:cs typeface="Arial"/>
              </a:rPr>
              <a:t>ها قلبي يَشدُو بانتِصَارْ قُربَ الصَّلِيبِ </a:t>
            </a:r>
            <a:r>
              <a:rPr lang="ar-EG" sz="5000" b="1" kern="0" dirty="0" err="1">
                <a:solidFill>
                  <a:srgbClr val="000000"/>
                </a:solidFill>
                <a:latin typeface="Arial"/>
                <a:cs typeface="Arial"/>
              </a:rPr>
              <a:t>خَلِّني</a:t>
            </a:r>
            <a:endParaRPr lang="en-US" sz="5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mokhalleSi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obarekoka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  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bekolli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ma fi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bateni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ha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qalbi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yashdo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benteSar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qorba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aSSalibi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khalleni</a:t>
            </a:r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lang="en-US" sz="1000" b="1" kern="0" dirty="0">
                <a:solidFill>
                  <a:srgbClr val="000000"/>
                </a:solidFill>
                <a:latin typeface="Arial"/>
                <a:cs typeface="Arial"/>
              </a:rPr>
            </a:br>
            <a:endParaRPr lang="ar-EG" sz="1000" b="1" kern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10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I bless You my savior, my heart sings victoriously, keep me close to the cross.</a:t>
            </a: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907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3858</TotalTime>
  <Words>33</Words>
  <Application>Microsoft Office PowerPoint</Application>
  <PresentationFormat>عرض على الشاشة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2023-06-11T12:02:42Z</dcterms:modified>
</cp:coreProperties>
</file>