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0" r:id="rId3"/>
    <p:sldId id="433" r:id="rId4"/>
    <p:sldId id="428" r:id="rId5"/>
    <p:sldId id="434" r:id="rId6"/>
    <p:sldId id="436" r:id="rId7"/>
    <p:sldId id="437" r:id="rId8"/>
    <p:sldId id="43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33"/>
            <p14:sldId id="428"/>
            <p14:sldId id="434"/>
            <p14:sldId id="436"/>
            <p14:sldId id="437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تحت الصليب </a:t>
            </a:r>
            <a:r>
              <a:rPr lang="ar-EG" sz="7200" b="1" dirty="0" err="1"/>
              <a:t>باركع</a:t>
            </a:r>
            <a:r>
              <a:rPr lang="ar-EG" sz="7200" b="1" dirty="0"/>
              <a:t> عندك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تحت الصليب </a:t>
            </a:r>
            <a:r>
              <a:rPr lang="ar-EG" sz="7200" b="1" dirty="0" err="1"/>
              <a:t>باركع</a:t>
            </a:r>
            <a:r>
              <a:rPr lang="ar-EG" sz="7200" b="1" dirty="0"/>
              <a:t> عندك </a:t>
            </a:r>
          </a:p>
          <a:p>
            <a:pPr algn="ctr"/>
            <a:r>
              <a:rPr lang="ar-EG" sz="7200" b="1" dirty="0"/>
              <a:t>واتأمل في جراحاتك</a:t>
            </a:r>
            <a:br>
              <a:rPr lang="ar-EG" sz="7200" b="1" dirty="0"/>
            </a:br>
            <a:r>
              <a:rPr lang="ar-EG" sz="7200" b="1" dirty="0"/>
              <a:t>أنا بجي لك بجروحي </a:t>
            </a:r>
          </a:p>
          <a:p>
            <a:pPr algn="ctr"/>
            <a:r>
              <a:rPr lang="ar-EG" sz="7200" b="1" dirty="0"/>
              <a:t>وعارف إن شفائي فيك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حتى لو كان الرأس سقيم </a:t>
            </a:r>
          </a:p>
          <a:p>
            <a:pPr algn="ctr"/>
            <a:r>
              <a:rPr lang="ar-EG" sz="7200" b="1" dirty="0"/>
              <a:t>حتى لو كان الكل مريض</a:t>
            </a:r>
            <a:br>
              <a:rPr lang="ar-EG" sz="7200" b="1" dirty="0"/>
            </a:br>
            <a:r>
              <a:rPr lang="ar-EG" sz="7200" b="1" dirty="0"/>
              <a:t>أنا بجيلك بجروحي </a:t>
            </a:r>
          </a:p>
          <a:p>
            <a:pPr algn="ctr"/>
            <a:r>
              <a:rPr lang="ar-EG" sz="7200" b="1" dirty="0"/>
              <a:t>وعارف إن شفائي فيك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 كل إساءة لم تغتفر </a:t>
            </a:r>
          </a:p>
          <a:p>
            <a:pPr algn="ctr"/>
            <a:r>
              <a:rPr lang="ar-EG" sz="7200" b="1" dirty="0"/>
              <a:t>وجرح في القلب </a:t>
            </a:r>
            <a:r>
              <a:rPr lang="ar-EG" sz="7200" b="1" dirty="0" err="1"/>
              <a:t>اتحفر</a:t>
            </a:r>
            <a:br>
              <a:rPr lang="ar-EG" sz="7200" b="1" dirty="0"/>
            </a:br>
            <a:r>
              <a:rPr lang="ar-EG" sz="7200" b="1" dirty="0"/>
              <a:t>حتى لو كان بقاله سنين </a:t>
            </a:r>
          </a:p>
          <a:p>
            <a:pPr algn="ctr"/>
            <a:r>
              <a:rPr lang="ar-EG" sz="7200" b="1" dirty="0"/>
              <a:t>إيماني فيك إنت يا معين ) 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 بارفع المجد لاسمك </a:t>
            </a:r>
          </a:p>
          <a:p>
            <a:pPr algn="ctr" rtl="1"/>
            <a:r>
              <a:rPr lang="ar-EG" sz="7200" b="1" dirty="0"/>
              <a:t>في صليبك قوة شفاء</a:t>
            </a:r>
            <a:br>
              <a:rPr lang="ar-EG" sz="7200" b="1" dirty="0"/>
            </a:br>
            <a:r>
              <a:rPr lang="ar-EG" sz="7200" b="1" dirty="0"/>
              <a:t>قوة تحرير، قوة تبرير </a:t>
            </a:r>
          </a:p>
          <a:p>
            <a:pPr algn="ctr" rtl="1"/>
            <a:r>
              <a:rPr lang="ar-EG" sz="7200" b="1" dirty="0"/>
              <a:t>قوة سلام وفرح وعزاء ) 2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</TotalTime>
  <Words>131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306</cp:revision>
  <dcterms:created xsi:type="dcterms:W3CDTF">2021-12-07T14:30:00Z</dcterms:created>
  <dcterms:modified xsi:type="dcterms:W3CDTF">2024-04-17T09:08:27Z</dcterms:modified>
</cp:coreProperties>
</file>