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3" r:id="rId3"/>
    <p:sldId id="314" r:id="rId4"/>
    <p:sldId id="312" r:id="rId5"/>
    <p:sldId id="315" r:id="rId6"/>
    <p:sldId id="317" r:id="rId7"/>
    <p:sldId id="318" r:id="rId8"/>
    <p:sldId id="31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2"/>
            <p14:sldId id="315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تحت الصليب </a:t>
            </a:r>
            <a:r>
              <a:rPr lang="ar-EG" altLang="ar-EG" sz="6000" b="1" dirty="0" err="1"/>
              <a:t>باركع</a:t>
            </a:r>
            <a:r>
              <a:rPr lang="ar-EG" altLang="ar-EG" sz="6000" b="1" dirty="0"/>
              <a:t> عندك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lang="ar-EG" sz="4800" b="1" dirty="0"/>
              <a:t>تحت</a:t>
            </a:r>
            <a:r>
              <a:rPr lang="ar-JO" sz="4800" b="1" dirty="0"/>
              <a:t> الص</a:t>
            </a:r>
            <a:r>
              <a:rPr lang="ar-EG" sz="4800" b="1" dirty="0"/>
              <a:t>َّ</a:t>
            </a:r>
            <a:r>
              <a:rPr lang="ar-JO" sz="4800" b="1" dirty="0"/>
              <a:t>ليب ب</a:t>
            </a:r>
            <a:r>
              <a:rPr lang="ar-EG" sz="4800" b="1" dirty="0"/>
              <a:t>َ</a:t>
            </a:r>
            <a:r>
              <a:rPr lang="ar-JO" sz="4800" b="1" dirty="0"/>
              <a:t>ر</a:t>
            </a:r>
            <a:r>
              <a:rPr lang="ar-EG" sz="4800" b="1" dirty="0"/>
              <a:t>ْ</a:t>
            </a:r>
            <a:r>
              <a:rPr lang="ar-JO" sz="4800" b="1" dirty="0"/>
              <a:t>ك</a:t>
            </a:r>
            <a:r>
              <a:rPr lang="ar-EG" sz="4800" b="1" dirty="0"/>
              <a:t>َ</a:t>
            </a:r>
            <a:r>
              <a:rPr lang="ar-JO" sz="4800" b="1" dirty="0"/>
              <a:t>ع </a:t>
            </a:r>
            <a:r>
              <a:rPr lang="ar-JO" sz="4800" b="1" dirty="0" err="1"/>
              <a:t>ع</a:t>
            </a:r>
            <a:r>
              <a:rPr lang="ar-EG" sz="4800" b="1" dirty="0"/>
              <a:t>َ</a:t>
            </a:r>
            <a:r>
              <a:rPr lang="ar-JO" sz="4800" b="1" dirty="0"/>
              <a:t>ن</a:t>
            </a:r>
            <a:r>
              <a:rPr lang="ar-EG" sz="4800" b="1" dirty="0"/>
              <a:t>ْ</a:t>
            </a:r>
            <a:r>
              <a:rPr lang="ar-JO" sz="4800" b="1" dirty="0"/>
              <a:t>د</a:t>
            </a:r>
            <a:r>
              <a:rPr lang="ar-EG" sz="4800" b="1" dirty="0"/>
              <a:t>َ</a:t>
            </a:r>
            <a:r>
              <a:rPr lang="ar-JO" sz="4800" b="1" dirty="0"/>
              <a:t>ك</a:t>
            </a:r>
            <a:r>
              <a:rPr lang="ar-EG" sz="4800" b="1" dirty="0"/>
              <a:t> </a:t>
            </a:r>
          </a:p>
          <a:p>
            <a:pPr rtl="1"/>
            <a:r>
              <a:rPr lang="ar-JO" sz="4800" b="1" dirty="0"/>
              <a:t>و</a:t>
            </a:r>
            <a:r>
              <a:rPr lang="ar-EG" sz="4800" b="1" dirty="0"/>
              <a:t>ا</a:t>
            </a:r>
            <a:r>
              <a:rPr lang="ar-JO" sz="4800" b="1" dirty="0"/>
              <a:t>ت</a:t>
            </a:r>
            <a:r>
              <a:rPr lang="ar-EG" sz="4800" b="1" dirty="0"/>
              <a:t>ْ</a:t>
            </a:r>
            <a:r>
              <a:rPr lang="ar-JO" sz="4800" b="1" dirty="0"/>
              <a:t>أم</a:t>
            </a:r>
            <a:r>
              <a:rPr lang="ar-EG" sz="4800" b="1" dirty="0"/>
              <a:t>َّ</a:t>
            </a:r>
            <a:r>
              <a:rPr lang="ar-JO" sz="4800" b="1" dirty="0"/>
              <a:t>ل في ج</a:t>
            </a:r>
            <a:r>
              <a:rPr lang="ar-EG" sz="4800" b="1" dirty="0"/>
              <a:t>ِ</a:t>
            </a:r>
            <a:r>
              <a:rPr lang="ar-JO" sz="4800" b="1" dirty="0"/>
              <a:t>ر</a:t>
            </a:r>
            <a:r>
              <a:rPr lang="ar-EG" sz="4800" b="1" dirty="0"/>
              <a:t>َ</a:t>
            </a:r>
            <a:r>
              <a:rPr lang="ar-JO" sz="4800" b="1" dirty="0"/>
              <a:t>اح</a:t>
            </a:r>
            <a:r>
              <a:rPr lang="ar-EG" sz="4800" b="1" dirty="0"/>
              <a:t>ـ</a:t>
            </a:r>
            <a:r>
              <a:rPr lang="ar-JO" sz="4800" b="1" dirty="0"/>
              <a:t>اتك</a:t>
            </a:r>
            <a:br>
              <a:rPr lang="ar-JO" sz="4800" b="1" dirty="0"/>
            </a:br>
            <a:r>
              <a:rPr lang="ar-EG" sz="4800" b="1" dirty="0"/>
              <a:t>أ</a:t>
            </a:r>
            <a:r>
              <a:rPr lang="ar-JO" sz="4800" b="1" dirty="0" err="1"/>
              <a:t>نا</a:t>
            </a:r>
            <a:r>
              <a:rPr lang="ar-JO" sz="4800" b="1" dirty="0"/>
              <a:t> </a:t>
            </a:r>
            <a:r>
              <a:rPr lang="ar-JO" sz="4800" b="1" dirty="0" err="1"/>
              <a:t>باجيلك</a:t>
            </a:r>
            <a:r>
              <a:rPr lang="ar-JO" sz="4800" b="1" dirty="0"/>
              <a:t> ب</a:t>
            </a:r>
            <a:r>
              <a:rPr lang="ar-EG" sz="4800" b="1" dirty="0"/>
              <a:t>ِ</a:t>
            </a:r>
            <a:r>
              <a:rPr lang="ar-JO" sz="4800" b="1" dirty="0"/>
              <a:t>ج</a:t>
            </a:r>
            <a:r>
              <a:rPr lang="ar-EG" sz="4800" b="1" dirty="0"/>
              <a:t>ُ</a:t>
            </a:r>
            <a:r>
              <a:rPr lang="ar-JO" sz="4800" b="1" dirty="0"/>
              <a:t>روحي</a:t>
            </a:r>
            <a:r>
              <a:rPr lang="ar-EG" sz="4800" b="1" dirty="0"/>
              <a:t> </a:t>
            </a:r>
          </a:p>
          <a:p>
            <a:pPr rtl="1"/>
            <a:r>
              <a:rPr lang="ar-JO" sz="4800" b="1" dirty="0"/>
              <a:t>وع</a:t>
            </a:r>
            <a:r>
              <a:rPr lang="ar-EG" sz="4800" b="1" dirty="0"/>
              <a:t>ا</a:t>
            </a:r>
            <a:r>
              <a:rPr lang="ar-JO" sz="4800" b="1" dirty="0"/>
              <a:t>ر</a:t>
            </a:r>
            <a:r>
              <a:rPr lang="ar-EG" sz="4800" b="1" dirty="0"/>
              <a:t>ِ</a:t>
            </a:r>
            <a:r>
              <a:rPr lang="ar-JO" sz="4800" b="1" dirty="0"/>
              <a:t>ف </a:t>
            </a:r>
            <a:r>
              <a:rPr lang="ar-EG" sz="4800" b="1" dirty="0"/>
              <a:t>إ</a:t>
            </a:r>
            <a:r>
              <a:rPr lang="ar-JO" sz="4800" b="1" dirty="0"/>
              <a:t>ن ش</a:t>
            </a:r>
            <a:r>
              <a:rPr lang="ar-EG" sz="4800" b="1" dirty="0"/>
              <a:t>ِ</a:t>
            </a:r>
            <a:r>
              <a:rPr lang="ar-JO" sz="4800" b="1" dirty="0"/>
              <a:t>فائي ف</a:t>
            </a:r>
            <a:r>
              <a:rPr lang="ar-EG" sz="4800" b="1" dirty="0"/>
              <a:t>ِ</a:t>
            </a:r>
            <a:r>
              <a:rPr lang="ar-JO" sz="4800" b="1" dirty="0" err="1"/>
              <a:t>يك</a:t>
            </a:r>
            <a:endParaRPr lang="en-US" sz="4800" b="1" dirty="0"/>
          </a:p>
          <a:p>
            <a:pPr rtl="1"/>
            <a:endParaRPr lang="ar-EG" sz="1600" b="1" dirty="0"/>
          </a:p>
          <a:p>
            <a:pPr rtl="1"/>
            <a:br>
              <a:rPr lang="en-US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taht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eSSaleeb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barkaa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aandak</a:t>
            </a:r>
            <a:r>
              <a:rPr lang="en-US" sz="2800" b="1" dirty="0">
                <a:solidFill>
                  <a:srgbClr val="FF0000"/>
                </a:solidFill>
              </a:rPr>
              <a:t> wat </a:t>
            </a:r>
            <a:r>
              <a:rPr lang="en-US" sz="2800" b="1" dirty="0" err="1">
                <a:solidFill>
                  <a:srgbClr val="FF0000"/>
                </a:solidFill>
              </a:rPr>
              <a:t>ammal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jerahatak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ana </a:t>
            </a:r>
            <a:r>
              <a:rPr lang="en-US" sz="2800" b="1" dirty="0" err="1">
                <a:solidFill>
                  <a:srgbClr val="FF0000"/>
                </a:solidFill>
              </a:rPr>
              <a:t>bajeelak</a:t>
            </a:r>
            <a:r>
              <a:rPr lang="en-US" sz="2800" b="1" dirty="0">
                <a:solidFill>
                  <a:srgbClr val="FF0000"/>
                </a:solidFill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</a:rPr>
              <a:t>joroohi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aaref</a:t>
            </a:r>
            <a:r>
              <a:rPr lang="en-US" sz="2800" b="1" dirty="0">
                <a:solidFill>
                  <a:srgbClr val="FF0000"/>
                </a:solidFill>
              </a:rPr>
              <a:t> in </a:t>
            </a:r>
            <a:r>
              <a:rPr lang="en-US" sz="2800" b="1" dirty="0" err="1">
                <a:solidFill>
                  <a:srgbClr val="FF0000"/>
                </a:solidFill>
              </a:rPr>
              <a:t>shefaai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feek</a:t>
            </a:r>
            <a:br>
              <a:rPr lang="en-US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ar-SA" sz="900" b="1" dirty="0"/>
            </a:br>
            <a:r>
              <a:rPr lang="en-US" sz="2800" b="1" dirty="0"/>
              <a:t>At the cross I kneel to You and look at Your wounds.</a:t>
            </a:r>
          </a:p>
          <a:p>
            <a:pPr rtl="1"/>
            <a:r>
              <a:rPr lang="en-US" sz="2800" b="1" dirty="0"/>
              <a:t> I come to You hurt I know my healing is in You.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لو كان الر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أس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قيم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لو كان الك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ريض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باج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ائي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فيك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saqeem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mareeD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bajeelak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bejroohi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shefaai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if the head is sick and all is ill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come to You hurt I know my healing is in You.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84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َل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تك ش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 err="1">
                <a:solidFill>
                  <a:srgbClr val="005024"/>
                </a:solidFill>
                <a:cs typeface="+mn-cs"/>
              </a:rPr>
              <a:t>يت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4</a:t>
            </a:r>
            <a:br>
              <a:rPr lang="en-US" sz="4400" b="1" dirty="0">
                <a:solidFill>
                  <a:srgbClr val="005024"/>
                </a:solidFill>
                <a:cs typeface="+mn-cs"/>
              </a:rPr>
            </a:b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be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jaldetak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shofeet</a:t>
            </a:r>
            <a:r>
              <a:rPr lang="en-US" b="1" dirty="0">
                <a:solidFill>
                  <a:srgbClr val="005024"/>
                </a:solidFill>
                <a:cs typeface="+mn-cs"/>
              </a:rPr>
              <a:t>)4</a:t>
            </a: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4400" b="1" dirty="0">
                <a:solidFill>
                  <a:srgbClr val="005024"/>
                </a:solidFill>
                <a:cs typeface="+mn-cs"/>
              </a:rPr>
              <a:t>I was healed by Your stripes.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lang="ar-JO" sz="4800" b="1" dirty="0"/>
              <a:t>ك</a:t>
            </a:r>
            <a:r>
              <a:rPr lang="ar-EG" sz="4800" b="1" dirty="0"/>
              <a:t>ُ</a:t>
            </a:r>
            <a:r>
              <a:rPr lang="ar-JO" sz="4800" b="1" dirty="0"/>
              <a:t>ل</a:t>
            </a:r>
            <a:r>
              <a:rPr lang="ar-EG" sz="4800" b="1" dirty="0"/>
              <a:t>ّ</a:t>
            </a:r>
            <a:r>
              <a:rPr lang="ar-JO" sz="4800" b="1" dirty="0"/>
              <a:t> </a:t>
            </a:r>
            <a:r>
              <a:rPr lang="ar-EG" sz="4800" b="1" dirty="0"/>
              <a:t>إ</a:t>
            </a:r>
            <a:r>
              <a:rPr lang="ar-JO" sz="4800" b="1" dirty="0"/>
              <a:t>س</a:t>
            </a:r>
            <a:r>
              <a:rPr lang="ar-EG" sz="4800" b="1" dirty="0"/>
              <a:t>َ</a:t>
            </a:r>
            <a:r>
              <a:rPr lang="ar-JO" sz="4800" b="1" dirty="0" err="1"/>
              <a:t>اء</a:t>
            </a:r>
            <a:r>
              <a:rPr lang="ar-EG" sz="4800" b="1" dirty="0"/>
              <a:t>َ</a:t>
            </a:r>
            <a:r>
              <a:rPr lang="ar-JO" sz="4800" b="1" dirty="0"/>
              <a:t>ة ل</a:t>
            </a:r>
            <a:r>
              <a:rPr lang="ar-EG" sz="4800" b="1" dirty="0"/>
              <a:t>َ</a:t>
            </a:r>
            <a:r>
              <a:rPr lang="ar-JO" sz="4800" b="1" dirty="0"/>
              <a:t>م</a:t>
            </a:r>
            <a:r>
              <a:rPr lang="ar-EG" sz="4800" b="1" dirty="0"/>
              <a:t>ْ</a:t>
            </a:r>
            <a:r>
              <a:rPr lang="ar-JO" sz="4800" b="1" dirty="0"/>
              <a:t> ت</a:t>
            </a:r>
            <a:r>
              <a:rPr lang="ar-EG" sz="4800" b="1" dirty="0"/>
              <a:t>ُ</a:t>
            </a:r>
            <a:r>
              <a:rPr lang="ar-JO" sz="4800" b="1" dirty="0"/>
              <a:t>غ</a:t>
            </a:r>
            <a:r>
              <a:rPr lang="ar-EG" sz="4800" b="1" dirty="0"/>
              <a:t>ْ</a:t>
            </a:r>
            <a:r>
              <a:rPr lang="ar-JO" sz="4800" b="1" dirty="0"/>
              <a:t>ت</a:t>
            </a:r>
            <a:r>
              <a:rPr lang="ar-EG" sz="4800" b="1" dirty="0"/>
              <a:t>َ</a:t>
            </a:r>
            <a:r>
              <a:rPr lang="ar-JO" sz="4800" b="1" dirty="0"/>
              <a:t>ف</a:t>
            </a:r>
            <a:r>
              <a:rPr lang="ar-EG" sz="4800" b="1" dirty="0"/>
              <a:t>َ</a:t>
            </a:r>
            <a:r>
              <a:rPr lang="ar-SA" sz="4800" b="1" dirty="0"/>
              <a:t>ـ</a:t>
            </a:r>
            <a:r>
              <a:rPr lang="ar-EG" sz="4800" b="1" dirty="0"/>
              <a:t>ـ</a:t>
            </a:r>
            <a:r>
              <a:rPr lang="ar-JO" sz="4800" b="1" dirty="0"/>
              <a:t>ر</a:t>
            </a:r>
            <a:br>
              <a:rPr lang="ar-SA" sz="4800" b="1" dirty="0"/>
            </a:br>
            <a:r>
              <a:rPr lang="ar-JO" sz="4800" b="1" dirty="0" err="1"/>
              <a:t>وج</a:t>
            </a:r>
            <a:r>
              <a:rPr lang="ar-EG" sz="4800" b="1" dirty="0"/>
              <a:t>َ</a:t>
            </a:r>
            <a:r>
              <a:rPr lang="ar-JO" sz="4800" b="1" dirty="0"/>
              <a:t>ر</a:t>
            </a:r>
            <a:r>
              <a:rPr lang="ar-EG" sz="4800" b="1" dirty="0"/>
              <a:t>ْ</a:t>
            </a:r>
            <a:r>
              <a:rPr lang="ar-JO" sz="4800" b="1" dirty="0"/>
              <a:t>ح في الق</a:t>
            </a:r>
            <a:r>
              <a:rPr lang="ar-EG" sz="4800" b="1" dirty="0"/>
              <a:t>َ</a:t>
            </a:r>
            <a:r>
              <a:rPr lang="ar-JO" sz="4800" b="1" dirty="0"/>
              <a:t>لب اتح</a:t>
            </a:r>
            <a:r>
              <a:rPr lang="ar-EG" sz="4800" b="1" dirty="0"/>
              <a:t>َ</a:t>
            </a:r>
            <a:r>
              <a:rPr lang="ar-JO" sz="4800" b="1" dirty="0"/>
              <a:t>ف</a:t>
            </a:r>
            <a:r>
              <a:rPr lang="ar-EG" sz="4800" b="1" dirty="0"/>
              <a:t>َ</a:t>
            </a:r>
            <a:r>
              <a:rPr lang="ar-JO" sz="4800" b="1" dirty="0"/>
              <a:t>ر</a:t>
            </a:r>
            <a:br>
              <a:rPr lang="ar-JO" sz="4800" b="1" dirty="0"/>
            </a:br>
            <a:r>
              <a:rPr lang="ar-JO" sz="4800" b="1" dirty="0"/>
              <a:t>حت</a:t>
            </a:r>
            <a:r>
              <a:rPr lang="ar-EG" sz="4800" b="1" dirty="0"/>
              <a:t>َّ</a:t>
            </a:r>
            <a:r>
              <a:rPr lang="ar-JO" sz="4800" b="1" dirty="0"/>
              <a:t>ى ل</a:t>
            </a:r>
            <a:r>
              <a:rPr lang="ar-EG" sz="4800" b="1" dirty="0"/>
              <a:t>َ</a:t>
            </a:r>
            <a:r>
              <a:rPr lang="ar-JO" sz="4800" b="1" dirty="0"/>
              <a:t>و كان بقال</a:t>
            </a:r>
            <a:r>
              <a:rPr lang="ar-EG" sz="4800" b="1" dirty="0"/>
              <a:t>ُ</a:t>
            </a:r>
            <a:r>
              <a:rPr lang="ar-JO" sz="4800" b="1" dirty="0"/>
              <a:t>ه سنين</a:t>
            </a:r>
            <a:br>
              <a:rPr lang="ar-SA" sz="4800" b="1" dirty="0"/>
            </a:br>
            <a:r>
              <a:rPr lang="ar-EG" sz="4800" b="1" dirty="0"/>
              <a:t>إ</a:t>
            </a:r>
            <a:r>
              <a:rPr lang="ar-JO" sz="4800" b="1" dirty="0"/>
              <a:t>يم</a:t>
            </a:r>
            <a:r>
              <a:rPr lang="ar-EG" sz="4800" b="1" dirty="0"/>
              <a:t>َ</a:t>
            </a:r>
            <a:r>
              <a:rPr lang="ar-JO" sz="4800" b="1" dirty="0"/>
              <a:t>اني فيك </a:t>
            </a:r>
            <a:r>
              <a:rPr lang="ar-EG" sz="4800" b="1" dirty="0"/>
              <a:t>إ</a:t>
            </a:r>
            <a:r>
              <a:rPr lang="ar-JO" sz="4800" b="1" dirty="0"/>
              <a:t>نت</a:t>
            </a:r>
            <a:r>
              <a:rPr lang="ar-EG" sz="4800" b="1" dirty="0"/>
              <a:t>َ</a:t>
            </a:r>
            <a:r>
              <a:rPr lang="ar-JO" sz="4800" b="1" dirty="0"/>
              <a:t> يام</a:t>
            </a:r>
            <a:r>
              <a:rPr lang="ar-EG" sz="4800" b="1" dirty="0"/>
              <a:t>ُ</a:t>
            </a:r>
            <a:r>
              <a:rPr lang="ar-JO" sz="4800" b="1" dirty="0"/>
              <a:t>عي</a:t>
            </a:r>
            <a:r>
              <a:rPr lang="ar-EG" sz="4800" b="1" dirty="0"/>
              <a:t>ن</a:t>
            </a:r>
          </a:p>
          <a:p>
            <a:pPr rtl="1"/>
            <a:r>
              <a:rPr lang="en-US" sz="3200" b="1" dirty="0" err="1">
                <a:solidFill>
                  <a:srgbClr val="FF0000"/>
                </a:solidFill>
              </a:rPr>
              <a:t>kol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esaaa</a:t>
            </a:r>
            <a:r>
              <a:rPr lang="en-US" sz="3200" b="1" dirty="0">
                <a:solidFill>
                  <a:srgbClr val="FF0000"/>
                </a:solidFill>
              </a:rPr>
              <a:t> lam </a:t>
            </a:r>
            <a:r>
              <a:rPr lang="en-US" sz="3200" b="1" dirty="0" err="1">
                <a:solidFill>
                  <a:srgbClr val="FF0000"/>
                </a:solidFill>
              </a:rPr>
              <a:t>toghtafar</a:t>
            </a:r>
            <a:r>
              <a:rPr lang="en-US" sz="3200" b="1" dirty="0">
                <a:solidFill>
                  <a:srgbClr val="FF0000"/>
                </a:solidFill>
              </a:rPr>
              <a:t>   we </a:t>
            </a:r>
            <a:r>
              <a:rPr lang="en-US" sz="3200" b="1" dirty="0" err="1">
                <a:solidFill>
                  <a:srgbClr val="FF0000"/>
                </a:solidFill>
              </a:rPr>
              <a:t>jarh</a:t>
            </a:r>
            <a:r>
              <a:rPr lang="en-US" sz="3200" b="1" dirty="0">
                <a:solidFill>
                  <a:srgbClr val="FF0000"/>
                </a:solidFill>
              </a:rPr>
              <a:t> fil </a:t>
            </a:r>
            <a:r>
              <a:rPr lang="en-US" sz="3200" b="1" dirty="0" err="1">
                <a:solidFill>
                  <a:srgbClr val="FF0000"/>
                </a:solidFill>
              </a:rPr>
              <a:t>alb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ethafar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hatta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baalo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sneen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emani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feek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enta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moaeen</a:t>
            </a:r>
            <a:br>
              <a:rPr lang="en-US" sz="1050" b="1" dirty="0">
                <a:solidFill>
                  <a:srgbClr val="FF0000"/>
                </a:solidFill>
              </a:rPr>
            </a:br>
            <a:endParaRPr lang="en-US" sz="1050" b="1" dirty="0">
              <a:solidFill>
                <a:srgbClr val="FF0000"/>
              </a:solidFill>
            </a:endParaRPr>
          </a:p>
          <a:p>
            <a:pPr rtl="1"/>
            <a:br>
              <a:rPr lang="ar-SA" sz="900" b="1" dirty="0"/>
            </a:br>
            <a:r>
              <a:rPr lang="en-US" sz="2800" b="1" dirty="0"/>
              <a:t>Every dispute not forgiven, every wound deep in the heart, even if it were there for years I know You heal it all.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12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َل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تك ش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 err="1">
                <a:solidFill>
                  <a:srgbClr val="005024"/>
                </a:solidFill>
                <a:cs typeface="+mn-cs"/>
              </a:rPr>
              <a:t>يت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4</a:t>
            </a:r>
            <a:br>
              <a:rPr lang="en-US" sz="4400" b="1" dirty="0">
                <a:solidFill>
                  <a:srgbClr val="005024"/>
                </a:solidFill>
                <a:cs typeface="+mn-cs"/>
              </a:rPr>
            </a:b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be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jaldetak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shofeet</a:t>
            </a:r>
            <a:r>
              <a:rPr lang="en-US" b="1" dirty="0">
                <a:solidFill>
                  <a:srgbClr val="005024"/>
                </a:solidFill>
                <a:cs typeface="+mn-cs"/>
              </a:rPr>
              <a:t>)4</a:t>
            </a: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4400" b="1" dirty="0">
                <a:solidFill>
                  <a:srgbClr val="005024"/>
                </a:solidFill>
                <a:cs typeface="+mn-cs"/>
              </a:rPr>
              <a:t>I was healed by Your stripes.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01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  <a:r>
              <a:rPr lang="ar-JO" sz="4800" b="1" dirty="0"/>
              <a:t>أرف</a:t>
            </a:r>
            <a:r>
              <a:rPr lang="ar-EG" sz="4800" b="1" dirty="0"/>
              <a:t>َ</a:t>
            </a:r>
            <a:r>
              <a:rPr lang="ar-JO" sz="4800" b="1" dirty="0"/>
              <a:t>ع الم</a:t>
            </a:r>
            <a:r>
              <a:rPr lang="ar-EG" sz="4800" b="1" dirty="0"/>
              <a:t>َ</a:t>
            </a:r>
            <a:r>
              <a:rPr lang="ar-JO" sz="4800" b="1" dirty="0"/>
              <a:t>ج</a:t>
            </a:r>
            <a:r>
              <a:rPr lang="ar-EG" sz="4800" b="1" dirty="0"/>
              <a:t>ـــ</a:t>
            </a:r>
            <a:r>
              <a:rPr lang="ar-JO" sz="4800" b="1" dirty="0"/>
              <a:t>د ل</a:t>
            </a:r>
            <a:r>
              <a:rPr lang="ar-EG" sz="4800" b="1" dirty="0"/>
              <a:t>اِ</a:t>
            </a:r>
            <a:r>
              <a:rPr lang="ar-JO" sz="4800" b="1" dirty="0"/>
              <a:t>س</a:t>
            </a:r>
            <a:r>
              <a:rPr lang="ar-EG" sz="4800" b="1" dirty="0"/>
              <a:t>ْ</a:t>
            </a:r>
            <a:r>
              <a:rPr lang="ar-JO" sz="4800" b="1" dirty="0"/>
              <a:t>م</a:t>
            </a:r>
            <a:r>
              <a:rPr lang="ar-EG" sz="4800" b="1" dirty="0"/>
              <a:t>َ</a:t>
            </a:r>
            <a:r>
              <a:rPr lang="ar-JO" sz="4800" b="1" dirty="0"/>
              <a:t>ك</a:t>
            </a:r>
            <a:br>
              <a:rPr lang="ar-SA" sz="4800" b="1" dirty="0"/>
            </a:br>
            <a:r>
              <a:rPr lang="ar-JO" sz="4800" b="1" dirty="0"/>
              <a:t>في ص</a:t>
            </a:r>
            <a:r>
              <a:rPr lang="ar-EG" sz="4800" b="1" dirty="0"/>
              <a:t>َ</a:t>
            </a:r>
            <a:r>
              <a:rPr lang="ar-JO" sz="4800" b="1" dirty="0" err="1"/>
              <a:t>ليبك</a:t>
            </a:r>
            <a:r>
              <a:rPr lang="ar-JO" sz="4800" b="1" dirty="0"/>
              <a:t> ق</a:t>
            </a:r>
            <a:r>
              <a:rPr lang="ar-EG" sz="4800" b="1" dirty="0"/>
              <a:t>ُ</a:t>
            </a:r>
            <a:r>
              <a:rPr lang="ar-JO" sz="4800" b="1" dirty="0"/>
              <a:t>و</a:t>
            </a:r>
            <a:r>
              <a:rPr lang="ar-EG" sz="4800" b="1" dirty="0"/>
              <a:t>ِّ</a:t>
            </a:r>
            <a:r>
              <a:rPr lang="ar-JO" sz="4800" b="1" dirty="0"/>
              <a:t>ة ش</a:t>
            </a:r>
            <a:r>
              <a:rPr lang="ar-EG" sz="4800" b="1" dirty="0"/>
              <a:t>ِ</a:t>
            </a:r>
            <a:r>
              <a:rPr lang="ar-JO" sz="4800" b="1" dirty="0"/>
              <a:t>ف</a:t>
            </a:r>
            <a:r>
              <a:rPr lang="ar-EG" sz="4800" b="1" dirty="0"/>
              <a:t>ـــــ</a:t>
            </a:r>
            <a:r>
              <a:rPr lang="ar-JO" sz="4800" b="1" dirty="0"/>
              <a:t>ا</a:t>
            </a:r>
            <a:r>
              <a:rPr lang="ar-EG" sz="4800" b="1" dirty="0"/>
              <a:t>ء</a:t>
            </a:r>
            <a:br>
              <a:rPr lang="ar-JO" sz="4800" b="1" dirty="0"/>
            </a:br>
            <a:r>
              <a:rPr lang="ar-JO" sz="4800" b="1" dirty="0"/>
              <a:t>ق</a:t>
            </a:r>
            <a:r>
              <a:rPr lang="ar-EG" sz="4800" b="1" dirty="0"/>
              <a:t>ُ</a:t>
            </a:r>
            <a:r>
              <a:rPr lang="ar-JO" sz="4800" b="1" dirty="0"/>
              <a:t>و</a:t>
            </a:r>
            <a:r>
              <a:rPr lang="ar-EG" sz="4800" b="1" dirty="0"/>
              <a:t>ِّ</a:t>
            </a:r>
            <a:r>
              <a:rPr lang="ar-JO" sz="4800" b="1" dirty="0"/>
              <a:t>ة ت</a:t>
            </a:r>
            <a:r>
              <a:rPr lang="ar-EG" sz="4800" b="1" dirty="0"/>
              <a:t>َ</a:t>
            </a:r>
            <a:r>
              <a:rPr lang="ar-JO" sz="4800" b="1" dirty="0"/>
              <a:t>حرير ق</a:t>
            </a:r>
            <a:r>
              <a:rPr lang="ar-EG" sz="4800" b="1" dirty="0"/>
              <a:t>ُ</a:t>
            </a:r>
            <a:r>
              <a:rPr lang="ar-SA" sz="4800" b="1" dirty="0"/>
              <a:t>ــــ</a:t>
            </a:r>
            <a:r>
              <a:rPr lang="ar-JO" sz="4800" b="1" dirty="0"/>
              <a:t>و</a:t>
            </a:r>
            <a:r>
              <a:rPr lang="ar-EG" sz="4800" b="1" dirty="0"/>
              <a:t>ِّ</a:t>
            </a:r>
            <a:r>
              <a:rPr lang="ar-JO" sz="4800" b="1" dirty="0"/>
              <a:t>ة ت</a:t>
            </a:r>
            <a:r>
              <a:rPr lang="ar-EG" sz="4800" b="1" dirty="0"/>
              <a:t>َ</a:t>
            </a:r>
            <a:r>
              <a:rPr lang="ar-JO" sz="4800" b="1" dirty="0"/>
              <a:t>برير</a:t>
            </a:r>
            <a:br>
              <a:rPr lang="ar-SA" sz="4800" b="1" dirty="0"/>
            </a:br>
            <a:r>
              <a:rPr lang="ar-JO" sz="4800" b="1" dirty="0"/>
              <a:t>ق</a:t>
            </a:r>
            <a:r>
              <a:rPr lang="ar-EG" sz="4800" b="1" dirty="0"/>
              <a:t>ُ</a:t>
            </a:r>
            <a:r>
              <a:rPr lang="ar-JO" sz="4800" b="1" dirty="0"/>
              <a:t>و</a:t>
            </a:r>
            <a:r>
              <a:rPr lang="ar-EG" sz="4800" b="1" dirty="0"/>
              <a:t>ِّ</a:t>
            </a:r>
            <a:r>
              <a:rPr lang="ar-JO" sz="4800" b="1" dirty="0"/>
              <a:t>ة س</a:t>
            </a:r>
            <a:r>
              <a:rPr lang="ar-EG" sz="4800" b="1" dirty="0"/>
              <a:t>َ</a:t>
            </a:r>
            <a:r>
              <a:rPr lang="ar-JO" sz="4800" b="1" dirty="0"/>
              <a:t>لام وف</a:t>
            </a:r>
            <a:r>
              <a:rPr lang="ar-EG" sz="4800" b="1" dirty="0"/>
              <a:t>َ</a:t>
            </a:r>
            <a:r>
              <a:rPr lang="ar-JO" sz="4800" b="1" dirty="0"/>
              <a:t>ر</a:t>
            </a:r>
            <a:r>
              <a:rPr lang="ar-EG" sz="4800" b="1" dirty="0"/>
              <a:t>َ</a:t>
            </a:r>
            <a:r>
              <a:rPr lang="ar-JO" sz="4800" b="1" dirty="0"/>
              <a:t>ح وع</a:t>
            </a:r>
            <a:r>
              <a:rPr lang="ar-EG" sz="4800" b="1" dirty="0"/>
              <a:t>َ</a:t>
            </a:r>
            <a:r>
              <a:rPr lang="ar-JO" sz="4800" b="1" dirty="0" err="1"/>
              <a:t>زاء</a:t>
            </a:r>
            <a:endParaRPr lang="ar-EG" sz="4800" b="1" dirty="0"/>
          </a:p>
          <a:p>
            <a:pPr rtl="1"/>
            <a:br>
              <a:rPr lang="en-US" sz="3200" b="1" dirty="0"/>
            </a:br>
            <a:r>
              <a:rPr lang="en-US" sz="2800" b="1" dirty="0" err="1">
                <a:solidFill>
                  <a:srgbClr val="FF0000"/>
                </a:solidFill>
              </a:rPr>
              <a:t>arfaa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elmajd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lesmak</a:t>
            </a:r>
            <a:r>
              <a:rPr lang="en-US" sz="2800" b="1" dirty="0">
                <a:solidFill>
                  <a:srgbClr val="FF0000"/>
                </a:solidFill>
              </a:rPr>
              <a:t>   fi </a:t>
            </a:r>
            <a:r>
              <a:rPr lang="en-US" sz="2800" b="1" dirty="0" err="1">
                <a:solidFill>
                  <a:srgbClr val="FF0000"/>
                </a:solidFill>
              </a:rPr>
              <a:t>Saleebak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owet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shefaa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owet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tahreer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owet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tabreer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owet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salam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farah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aaza</a:t>
            </a:r>
            <a:br>
              <a:rPr lang="ar-EG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2800" b="1" dirty="0"/>
              <a:t>I glorify Your name. In Your cross there is power for healing, liberation, righteousness, peace, joy and comfort.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23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القرار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ب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ج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َل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د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تك ش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JO" sz="8000" b="1" dirty="0">
                <a:solidFill>
                  <a:srgbClr val="005024"/>
                </a:solidFill>
                <a:cs typeface="+mn-cs"/>
              </a:rPr>
              <a:t>ف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JO" sz="8000" b="1" dirty="0" err="1">
                <a:solidFill>
                  <a:srgbClr val="005024"/>
                </a:solidFill>
                <a:cs typeface="+mn-cs"/>
              </a:rPr>
              <a:t>يت</a:t>
            </a:r>
            <a:r>
              <a:rPr lang="ar-EG" sz="8000" b="1" dirty="0">
                <a:solidFill>
                  <a:srgbClr val="005024"/>
                </a:solidFill>
                <a:cs typeface="+mn-cs"/>
              </a:rPr>
              <a:t>ْ)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4</a:t>
            </a:r>
            <a:br>
              <a:rPr lang="en-US" sz="4400" b="1" dirty="0">
                <a:solidFill>
                  <a:srgbClr val="005024"/>
                </a:solidFill>
                <a:cs typeface="+mn-cs"/>
              </a:rPr>
            </a:br>
            <a:endParaRPr lang="en-US" b="1" dirty="0">
              <a:solidFill>
                <a:srgbClr val="005024"/>
              </a:solidFill>
              <a:cs typeface="+mn-cs"/>
            </a:endParaRPr>
          </a:p>
          <a:p>
            <a:pPr algn="ctr" rtl="1"/>
            <a:r>
              <a:rPr lang="en-US" b="1" dirty="0">
                <a:solidFill>
                  <a:srgbClr val="005024"/>
                </a:solidFill>
                <a:cs typeface="+mn-cs"/>
              </a:rPr>
              <a:t>(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be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jaldetak</a:t>
            </a:r>
            <a:r>
              <a:rPr lang="en-US" sz="4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en-US" sz="4400" b="1" dirty="0" err="1">
                <a:solidFill>
                  <a:srgbClr val="005024"/>
                </a:solidFill>
                <a:cs typeface="+mn-cs"/>
              </a:rPr>
              <a:t>shofeet</a:t>
            </a:r>
            <a:r>
              <a:rPr lang="en-US" b="1" dirty="0">
                <a:solidFill>
                  <a:srgbClr val="005024"/>
                </a:solidFill>
                <a:cs typeface="+mn-cs"/>
              </a:rPr>
              <a:t>)4</a:t>
            </a:r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endParaRPr lang="ar-EG" sz="1000" b="1" dirty="0">
              <a:solidFill>
                <a:srgbClr val="005024"/>
              </a:solidFill>
              <a:cs typeface="+mn-cs"/>
            </a:endParaRPr>
          </a:p>
          <a:p>
            <a:pPr algn="ctr"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4400" b="1" dirty="0">
                <a:solidFill>
                  <a:srgbClr val="005024"/>
                </a:solidFill>
                <a:cs typeface="+mn-cs"/>
              </a:rPr>
              <a:t>I was healed by Your stripes.</a:t>
            </a:r>
            <a:endParaRPr lang="ar-EG" sz="1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57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4136</TotalTime>
  <Words>548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354</cp:revision>
  <dcterms:created xsi:type="dcterms:W3CDTF">2021-12-07T14:30:00Z</dcterms:created>
  <dcterms:modified xsi:type="dcterms:W3CDTF">2023-06-22T13:44:16Z</dcterms:modified>
</cp:coreProperties>
</file>