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5" r:id="rId2"/>
    <p:sldId id="318" r:id="rId3"/>
    <p:sldId id="319" r:id="rId4"/>
    <p:sldId id="321" r:id="rId5"/>
    <p:sldId id="327" r:id="rId6"/>
    <p:sldId id="323" r:id="rId7"/>
    <p:sldId id="328" r:id="rId8"/>
    <p:sldId id="325" r:id="rId9"/>
    <p:sldId id="329" r:id="rId10"/>
    <p:sldId id="29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18"/>
            <p14:sldId id="319"/>
            <p14:sldId id="321"/>
            <p14:sldId id="327"/>
            <p14:sldId id="323"/>
            <p14:sldId id="328"/>
            <p14:sldId id="325"/>
            <p14:sldId id="329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9" autoAdjust="0"/>
    <p:restoredTop sz="94660"/>
  </p:normalViewPr>
  <p:slideViewPr>
    <p:cSldViewPr>
      <p:cViewPr varScale="1">
        <p:scale>
          <a:sx n="73" d="100"/>
          <a:sy n="73" d="100"/>
        </p:scale>
        <p:origin x="168" y="3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73136"/>
            <a:ext cx="9144000" cy="2691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0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/>
              <a:t>دَام العِزّ ودَام الفَرح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152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القرار:</a:t>
            </a:r>
            <a:b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دَام العِزّ ودَام الفَرح  </a:t>
            </a:r>
          </a:p>
          <a:p>
            <a:pPr rtl="1">
              <a:lnSpc>
                <a:spcPct val="150000"/>
              </a:lnSpc>
            </a:pPr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في قُربك يا الله</a:t>
            </a:r>
            <a:b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وَاهِب لِينا نعِيش الفَرح  </a:t>
            </a:r>
          </a:p>
          <a:p>
            <a:pPr rtl="1">
              <a:lnSpc>
                <a:spcPct val="150000"/>
              </a:lnSpc>
            </a:pPr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ونِتمَتَّع وَيَّاه</a:t>
            </a:r>
          </a:p>
          <a:p>
            <a:pPr rtl="1">
              <a:lnSpc>
                <a:spcPct val="150000"/>
              </a:lnSpc>
            </a:pPr>
            <a:b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kumimoji="0" lang="ar-EG" sz="20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0789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533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>
              <a:lnSpc>
                <a:spcPct val="150000"/>
              </a:lnSpc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1- </a:t>
            </a:r>
            <a:r>
              <a:rPr lang="ar-EG" sz="400" b="1" kern="0" noProof="0" dirty="0">
                <a:solidFill>
                  <a:prstClr val="black"/>
                </a:solidFill>
                <a:latin typeface="Arial"/>
                <a:cs typeface="+mn-cs"/>
              </a:rPr>
              <a:t> </a:t>
            </a: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دَفَع فِينا الدَّم الغالي  </a:t>
            </a:r>
          </a:p>
          <a:p>
            <a:pPr rtl="1">
              <a:lnSpc>
                <a:spcPct val="150000"/>
              </a:lnSpc>
            </a:pP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وما كُنَّا بنِســــوَاه</a:t>
            </a:r>
            <a:b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جيت للأرض بحَب يا غالي </a:t>
            </a:r>
          </a:p>
          <a:p>
            <a:pPr rtl="1">
              <a:lnSpc>
                <a:spcPct val="150000"/>
              </a:lnSpc>
            </a:pP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وحُبّ</a:t>
            </a:r>
            <a:r>
              <a:rPr kumimoji="0" lang="ar-SA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َ</a:t>
            </a: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ك ما بنِنسَــــاه</a:t>
            </a:r>
          </a:p>
          <a:p>
            <a:pPr rtl="1">
              <a:lnSpc>
                <a:spcPct val="150000"/>
              </a:lnSpc>
            </a:pPr>
            <a:b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endParaRPr kumimoji="0" lang="ar-EG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7891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>
              <a:lnSpc>
                <a:spcPct val="150000"/>
              </a:lnSpc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2- </a:t>
            </a:r>
            <a:r>
              <a:rPr lang="ar-EG" sz="400" b="1" kern="0" noProof="0" dirty="0">
                <a:solidFill>
                  <a:prstClr val="black"/>
                </a:solidFill>
                <a:latin typeface="Arial"/>
                <a:cs typeface="+mn-cs"/>
              </a:rPr>
              <a:t> </a:t>
            </a:r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كلامك صَار لِينا النُّور  </a:t>
            </a:r>
          </a:p>
          <a:p>
            <a:pPr rtl="1">
              <a:lnSpc>
                <a:spcPct val="150000"/>
              </a:lnSpc>
            </a:pPr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وبنورك نِحيَاه</a:t>
            </a:r>
            <a:b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لولا قلبك حَنّ عَلينـــــا  </a:t>
            </a:r>
          </a:p>
          <a:p>
            <a:pPr rtl="1">
              <a:lnSpc>
                <a:spcPct val="150000"/>
              </a:lnSpc>
            </a:pPr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ما كُنَّا نِلقــــاه</a:t>
            </a:r>
            <a:endParaRPr kumimoji="0" lang="en-US" sz="6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b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ar-EG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7111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152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القرار:</a:t>
            </a:r>
            <a:b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دَام العِزّ ودَام الفَرح  </a:t>
            </a:r>
          </a:p>
          <a:p>
            <a:pPr rtl="1">
              <a:lnSpc>
                <a:spcPct val="150000"/>
              </a:lnSpc>
            </a:pPr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في قُربك يا الله</a:t>
            </a:r>
            <a:b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وَاهِب لِينا نعِيش الفَرح  </a:t>
            </a:r>
          </a:p>
          <a:p>
            <a:pPr rtl="1">
              <a:lnSpc>
                <a:spcPct val="150000"/>
              </a:lnSpc>
            </a:pPr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ونِتمَتَّع وَيَّاه</a:t>
            </a:r>
          </a:p>
          <a:p>
            <a:pPr rtl="1">
              <a:lnSpc>
                <a:spcPct val="150000"/>
              </a:lnSpc>
            </a:pPr>
            <a:b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kumimoji="0" lang="ar-EG" sz="20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6910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>
              <a:lnSpc>
                <a:spcPct val="150000"/>
              </a:lnSpc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3</a:t>
            </a:r>
            <a: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- </a:t>
            </a:r>
            <a:r>
              <a:rPr lang="ar-EG" sz="300" b="1" kern="0" noProof="0" dirty="0">
                <a:solidFill>
                  <a:prstClr val="black"/>
                </a:solidFill>
                <a:latin typeface="Arial"/>
                <a:cs typeface="+mn-cs"/>
              </a:rPr>
              <a:t> </a:t>
            </a: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وقلوبنا رَاح تِهتِف لِيك </a:t>
            </a:r>
          </a:p>
          <a:p>
            <a:pPr rtl="1">
              <a:lnSpc>
                <a:spcPct val="150000"/>
              </a:lnSpc>
            </a:pP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  طول ما فِيها حَيَــــــــاة</a:t>
            </a:r>
            <a:b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  وتسَبِّح وترَنِّـــم لِيــــك  </a:t>
            </a:r>
          </a:p>
          <a:p>
            <a:pPr rtl="1">
              <a:lnSpc>
                <a:spcPct val="150000"/>
              </a:lnSpc>
            </a:pP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 مَجـــــــــــــدَاً يــــــا الله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b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ar-EG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4162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152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القرار:</a:t>
            </a:r>
            <a:b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دَام العِزّ ودَام الفَرح  </a:t>
            </a:r>
          </a:p>
          <a:p>
            <a:pPr rtl="1">
              <a:lnSpc>
                <a:spcPct val="150000"/>
              </a:lnSpc>
            </a:pPr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في قُربك يا الله</a:t>
            </a:r>
            <a:b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وَاهِب لِينا نعِيش الفَرح  </a:t>
            </a:r>
          </a:p>
          <a:p>
            <a:pPr rtl="1">
              <a:lnSpc>
                <a:spcPct val="150000"/>
              </a:lnSpc>
            </a:pPr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ونِتمَتَّع وَيَّاه</a:t>
            </a:r>
          </a:p>
          <a:p>
            <a:pPr rtl="1">
              <a:lnSpc>
                <a:spcPct val="150000"/>
              </a:lnSpc>
            </a:pPr>
            <a:b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kumimoji="0" lang="ar-EG" sz="20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596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>
              <a:lnSpc>
                <a:spcPct val="150000"/>
              </a:lnSpc>
            </a:pPr>
            <a: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4- </a:t>
            </a:r>
            <a:r>
              <a:rPr lang="ar-EG" sz="300" b="1" kern="0" noProof="0" dirty="0">
                <a:solidFill>
                  <a:prstClr val="black"/>
                </a:solidFill>
                <a:latin typeface="Arial"/>
                <a:cs typeface="+mn-cs"/>
              </a:rPr>
              <a:t> </a:t>
            </a: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بنرَنِّمهَا وبنغَنِّيهَ</a:t>
            </a:r>
            <a:r>
              <a:rPr kumimoji="0" lang="ar-SA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ــ</a:t>
            </a: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ا </a:t>
            </a:r>
            <a:r>
              <a:rPr kumimoji="0" lang="ar-SA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 </a:t>
            </a:r>
            <a:endParaRPr kumimoji="0" lang="ar-EG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ونِرفَع فِيها صَلاة</a:t>
            </a:r>
            <a:b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رُوح الله يشهَد جُوَّانا </a:t>
            </a:r>
            <a:r>
              <a:rPr kumimoji="0" lang="ar-SA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</a:t>
            </a:r>
            <a:endParaRPr kumimoji="0" lang="ar-EG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بأن يَســـــــوع الله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430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152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القرار:</a:t>
            </a:r>
            <a:b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دَام العِزّ ودَام الفَرح  </a:t>
            </a:r>
          </a:p>
          <a:p>
            <a:pPr rtl="1">
              <a:lnSpc>
                <a:spcPct val="150000"/>
              </a:lnSpc>
            </a:pPr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في قُربك يا الله</a:t>
            </a:r>
            <a:b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وَاهِب لِينا نعِيش الفَرح  </a:t>
            </a:r>
          </a:p>
          <a:p>
            <a:pPr rtl="1">
              <a:lnSpc>
                <a:spcPct val="150000"/>
              </a:lnSpc>
            </a:pPr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ونِتمَتَّع وَيَّاه</a:t>
            </a:r>
          </a:p>
          <a:p>
            <a:pPr rtl="1">
              <a:lnSpc>
                <a:spcPct val="150000"/>
              </a:lnSpc>
            </a:pPr>
            <a:b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kumimoji="0" lang="ar-EG" sz="20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8370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4792</TotalTime>
  <Words>154</Words>
  <Application>Microsoft Office PowerPoint</Application>
  <PresentationFormat>On-screen Show (4:3)</PresentationFormat>
  <Paragraphs>33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446</cp:revision>
  <dcterms:created xsi:type="dcterms:W3CDTF">2021-12-07T14:30:00Z</dcterms:created>
  <dcterms:modified xsi:type="dcterms:W3CDTF">2024-04-24T15:22:39Z</dcterms:modified>
</cp:coreProperties>
</file>