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دَام العِزّ ودَام الفَرح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في قُربك يا الله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ونِتمَتَّع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وَيَّاه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elaezz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elfarh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netmattaa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wayyah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2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There is everlasting joy with You; Lord.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18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في قُربك يا الله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ونِتمَتَّع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وَيَّاه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elaezz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elfarh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netmattaa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wayyah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2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There is everlasting joy with You; Lord.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endParaRPr lang="ar-EG" sz="200" b="1" kern="0" dirty="0">
              <a:solidFill>
                <a:prstClr val="black"/>
              </a:solidFill>
              <a:latin typeface="Arial"/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دَفَع فِينا الدَّم الغالي  وما كُنَّا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بنِســــوَاه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جيت للأرض بحَب يا غالي وحُبّ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ما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بنِنسَاه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dafaa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elddamm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elghali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makonna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beneswah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jet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ghali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we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nensah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paid a high price for us, we were not worthy.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came to earth with love and we can not forget that.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في قُربك يا الله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ونِتمَتَّع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وَيَّاه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elaezz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elfarh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netmattaa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wayyah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2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There is everlasting joy with You; Lord.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85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endParaRPr lang="ar-EG" sz="100" b="1" kern="0" dirty="0">
              <a:solidFill>
                <a:prstClr val="black"/>
              </a:solidFill>
              <a:latin typeface="Arial"/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كلامك صَار لِينا النُّور  وبنورك نِحيَاه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لولا قلبك حَنّ عَلينــــــــــا  ما كُنَّا نِلقــــاه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kalamak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ennor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web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norak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nehiah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ma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konna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nelaah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3600" b="1" dirty="0">
              <a:solidFill>
                <a:srgbClr val="FF0000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word is our light by which we live.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heart has compassion on us.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11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في قُربك يا الله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ونِتمَتَّع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وَيَّاه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elaezz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elfarh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netmattaa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wayyah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2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There is everlasting joy with You; Lord.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79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endParaRPr lang="ar-EG" sz="100" b="1" kern="0" dirty="0">
              <a:solidFill>
                <a:prstClr val="black"/>
              </a:solidFill>
              <a:latin typeface="Arial"/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وقلوبنا رَاح تِهتِف لِيك طول ما فِيها حَيَاة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وتسَبِّح وترَنِّم لِيك  مَجدَاً يا الله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olobna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tehtef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leek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mafiha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sabbeh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wet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rannem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leek  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majdan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hearts will shout and praise You as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long as we live.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1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دَام العِزّ ودَام الفَرح  في قُربك يا الله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وَاهِب لِينا نعِيش الفَرح  ونِتمَتَّع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وَيَّاه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elaezz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elfarh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elharh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netmattaa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wayyah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en-US" sz="32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There is everlasting joy with You; Lord.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95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  <a:endParaRPr lang="ar-EG" sz="100" b="1" kern="0" dirty="0">
              <a:solidFill>
                <a:prstClr val="black"/>
              </a:solidFill>
              <a:latin typeface="Arial"/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بنرَنِّمهَا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وبنغَنِّيهَ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 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ونِرفَع فِيها صَلاة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رُوح الله يشهَد جُوَّانا 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بأن يَســـــــوع الله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rannemha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ben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ghanniha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nerfaa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jowana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be 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allah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sing it and pray it as the Spirit testifies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us that Jesus is God.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43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4789</TotalTime>
  <Words>463</Words>
  <Application>Microsoft Office PowerPoint</Application>
  <PresentationFormat>عرض على الشاشة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445</cp:revision>
  <dcterms:created xsi:type="dcterms:W3CDTF">2021-12-07T14:30:00Z</dcterms:created>
  <dcterms:modified xsi:type="dcterms:W3CDTF">2023-08-02T12:44:39Z</dcterms:modified>
</cp:coreProperties>
</file>