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75" r:id="rId2"/>
    <p:sldId id="318" r:id="rId3"/>
    <p:sldId id="319" r:id="rId4"/>
    <p:sldId id="320" r:id="rId5"/>
    <p:sldId id="321" r:id="rId6"/>
    <p:sldId id="322" r:id="rId7"/>
    <p:sldId id="323" r:id="rId8"/>
    <p:sldId id="324" r:id="rId9"/>
    <p:sldId id="325" r:id="rId10"/>
    <p:sldId id="326" r:id="rId11"/>
    <p:sldId id="293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18"/>
            <p14:sldId id="319"/>
            <p14:sldId id="320"/>
            <p14:sldId id="321"/>
            <p14:sldId id="322"/>
            <p14:sldId id="323"/>
            <p14:sldId id="324"/>
            <p14:sldId id="325"/>
            <p14:sldId id="326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49" autoAdjust="0"/>
    <p:restoredTop sz="94660"/>
  </p:normalViewPr>
  <p:slideViewPr>
    <p:cSldViewPr>
      <p:cViewPr varScale="1">
        <p:scale>
          <a:sx n="93" d="100"/>
          <a:sy n="93" d="100"/>
        </p:scale>
        <p:origin x="1624" y="4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8/2/2023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8/2/2023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26912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0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6000" b="1" dirty="0"/>
              <a:t>دَام العِزّ ودَام الفَرح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6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القرار:</a:t>
            </a:r>
            <a:br>
              <a:rPr kumimoji="0" lang="ar-EG" sz="36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دَام العِزّ ودَام الفَرح  في قُربك يا الله</a:t>
            </a:r>
            <a:b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وَاهِب لِينا نعِيش الفَرح  ونِتمَتَّع </a:t>
            </a:r>
            <a:r>
              <a:rPr kumimoji="0" lang="ar-EG" sz="5400" b="1" i="0" u="none" strike="noStrike" kern="120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وَيَّاه</a:t>
            </a:r>
            <a:endParaRPr kumimoji="0" lang="ar-EG" sz="54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rtl="1"/>
            <a:br>
              <a:rPr kumimoji="0" lang="ar-EG" sz="36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dam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elaezz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we dam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elfarh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  fi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orbak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ya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allah</a:t>
            </a:r>
            <a:b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waheb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lina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naeesh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elharh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we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netmattaa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wayyah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rtl="1"/>
            <a:endParaRPr lang="en-US" sz="3200" b="1" dirty="0">
              <a:solidFill>
                <a:srgbClr val="005024"/>
              </a:solidFill>
              <a:latin typeface="Calibri"/>
              <a:cs typeface="+mn-cs"/>
            </a:endParaRPr>
          </a:p>
          <a:p>
            <a:pPr rtl="1"/>
            <a:b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b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There is everlasting joy with You; Lord.</a:t>
            </a:r>
            <a:endParaRPr kumimoji="0" lang="ar-EG" sz="16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941871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6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القرار:</a:t>
            </a:r>
            <a:br>
              <a:rPr kumimoji="0" lang="ar-EG" sz="36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دَام العِزّ ودَام الفَرح  في قُربك يا الله</a:t>
            </a:r>
            <a:b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وَاهِب لِينا نعِيش الفَرح  ونِتمَتَّع </a:t>
            </a:r>
            <a:r>
              <a:rPr kumimoji="0" lang="ar-EG" sz="5400" b="1" i="0" u="none" strike="noStrike" kern="120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وَيَّاه</a:t>
            </a:r>
            <a:endParaRPr kumimoji="0" lang="ar-EG" sz="54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rtl="1"/>
            <a:br>
              <a:rPr kumimoji="0" lang="ar-EG" sz="36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dam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elaezz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we dam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elfarh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  fi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orbak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ya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allah</a:t>
            </a:r>
            <a:b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waheb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lina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naeesh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elharh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we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netmattaa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wayyah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rtl="1"/>
            <a:endParaRPr lang="en-US" sz="3200" b="1" dirty="0">
              <a:solidFill>
                <a:srgbClr val="005024"/>
              </a:solidFill>
              <a:latin typeface="Calibri"/>
              <a:cs typeface="+mn-cs"/>
            </a:endParaRPr>
          </a:p>
          <a:p>
            <a:pPr rtl="1"/>
            <a:b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b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There is everlasting joy with You; Lord.</a:t>
            </a:r>
            <a:endParaRPr kumimoji="0" lang="ar-EG" sz="16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107899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1-</a:t>
            </a:r>
            <a:endParaRPr lang="ar-EG" sz="200" b="1" kern="0" dirty="0">
              <a:solidFill>
                <a:prstClr val="black"/>
              </a:solidFill>
              <a:latin typeface="Arial"/>
              <a:cs typeface="+mn-cs"/>
            </a:endParaRPr>
          </a:p>
          <a:p>
            <a:pPr rtl="1"/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دَفَع فِينا الدَّم الغالي  وما كُنَّا </a:t>
            </a:r>
            <a:r>
              <a:rPr kumimoji="0" lang="ar-EG" sz="4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بنِســــوَاه</a:t>
            </a:r>
            <a:b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جيت للأرض بحَب يا غالي وحُبّ</a:t>
            </a:r>
            <a:r>
              <a:rPr kumimoji="0" lang="ar-SA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َ</a:t>
            </a: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ك ما </a:t>
            </a:r>
            <a:r>
              <a:rPr kumimoji="0" lang="ar-EG" sz="4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بنِنسَاه</a:t>
            </a:r>
            <a:endParaRPr kumimoji="0" lang="ar-EG" sz="4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Times New Roman" panose="02020603050405020304" pitchFamily="18" charset="0"/>
            </a:endParaRPr>
          </a:p>
          <a:p>
            <a:pPr rtl="1"/>
            <a:b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en-US" sz="30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dafaa</a:t>
            </a: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0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fina</a:t>
            </a: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0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elddamm</a:t>
            </a: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0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elghali</a:t>
            </a: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  we </a:t>
            </a:r>
            <a:r>
              <a:rPr kumimoji="0" lang="en-US" sz="30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makonna</a:t>
            </a: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0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beneswah</a:t>
            </a:r>
            <a:b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jet </a:t>
            </a:r>
            <a:r>
              <a:rPr kumimoji="0" lang="en-US" sz="30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lel</a:t>
            </a: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0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arD</a:t>
            </a: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be </a:t>
            </a:r>
            <a:r>
              <a:rPr kumimoji="0" lang="en-US" sz="30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hobb</a:t>
            </a: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0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ya</a:t>
            </a: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0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ghali</a:t>
            </a: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  we </a:t>
            </a:r>
            <a:r>
              <a:rPr kumimoji="0" lang="en-US" sz="30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hobbak</a:t>
            </a: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0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mab</a:t>
            </a: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0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nensah</a:t>
            </a:r>
            <a:endParaRPr kumimoji="0" lang="en-US" sz="30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  <a:p>
            <a:pPr rtl="1"/>
            <a:endParaRPr kumimoji="0" lang="ar-EG" sz="1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  <a:p>
            <a:pPr rtl="1"/>
            <a:endParaRPr lang="ar-EG" sz="1000" b="1" dirty="0">
              <a:solidFill>
                <a:prstClr val="black"/>
              </a:solidFill>
              <a:latin typeface="Calibri"/>
            </a:endParaRPr>
          </a:p>
          <a:p>
            <a:pPr rtl="1"/>
            <a:endParaRPr kumimoji="0" lang="ar-EG" sz="1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  <a:p>
            <a:pPr rtl="1"/>
            <a:b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b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He paid a high price for us, we were not worthy.</a:t>
            </a:r>
          </a:p>
          <a:p>
            <a:pPr rtl="1"/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You came to earth with love and we can not forget that.</a:t>
            </a:r>
            <a:endParaRPr kumimoji="0" lang="ar-EG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278917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6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القرار:</a:t>
            </a:r>
            <a:br>
              <a:rPr kumimoji="0" lang="ar-EG" sz="36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دَام العِزّ ودَام الفَرح  في قُربك يا الله</a:t>
            </a:r>
            <a:b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وَاهِب لِينا نعِيش الفَرح  ونِتمَتَّع </a:t>
            </a:r>
            <a:r>
              <a:rPr kumimoji="0" lang="ar-EG" sz="5400" b="1" i="0" u="none" strike="noStrike" kern="120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وَيَّاه</a:t>
            </a:r>
            <a:endParaRPr kumimoji="0" lang="ar-EG" sz="54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rtl="1"/>
            <a:br>
              <a:rPr kumimoji="0" lang="ar-EG" sz="36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dam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elaezz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we dam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elfarh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  fi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orbak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ya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allah</a:t>
            </a:r>
            <a:b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waheb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lina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naeesh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elharh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we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netmattaa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wayyah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rtl="1"/>
            <a:endParaRPr lang="en-US" sz="3200" b="1" dirty="0">
              <a:solidFill>
                <a:srgbClr val="005024"/>
              </a:solidFill>
              <a:latin typeface="Calibri"/>
              <a:cs typeface="+mn-cs"/>
            </a:endParaRPr>
          </a:p>
          <a:p>
            <a:pPr rtl="1"/>
            <a:b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b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There is everlasting joy with You; Lord.</a:t>
            </a:r>
            <a:endParaRPr kumimoji="0" lang="ar-EG" sz="16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478514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2-</a:t>
            </a:r>
            <a:endParaRPr lang="ar-EG" sz="100" b="1" kern="0" dirty="0">
              <a:solidFill>
                <a:prstClr val="black"/>
              </a:solidFill>
              <a:latin typeface="Arial"/>
              <a:cs typeface="+mn-cs"/>
            </a:endParaRPr>
          </a:p>
          <a:p>
            <a:pPr rtl="1"/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كلامك صَار لِينا النُّور  وبنورك نِحيَاه</a:t>
            </a:r>
            <a:b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لولا قلبك حَنّ عَلينــــــــــا  ما كُنَّا نِلقــــاه</a:t>
            </a:r>
            <a:endParaRPr kumimoji="0" lang="en-US" sz="4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Times New Roman" panose="02020603050405020304" pitchFamily="18" charset="0"/>
            </a:endParaRPr>
          </a:p>
          <a:p>
            <a:pPr rtl="1"/>
            <a:b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kalamak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Sar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lina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ennor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 web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norak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nehiah</a:t>
            </a:r>
            <a:b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lola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albak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hann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aalaina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 ma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konna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nelaah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  <a:p>
            <a:pPr rtl="1"/>
            <a:endParaRPr lang="en-US" sz="3600" b="1" dirty="0">
              <a:solidFill>
                <a:srgbClr val="FF0000"/>
              </a:solidFill>
              <a:latin typeface="Calibri"/>
            </a:endParaRPr>
          </a:p>
          <a:p>
            <a:pPr rtl="1"/>
            <a:b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Your word is our light by which we live.</a:t>
            </a:r>
          </a:p>
          <a:p>
            <a:pPr rtl="1"/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Your heart has compassion on us.</a:t>
            </a:r>
            <a:endParaRPr kumimoji="0" lang="ar-EG" sz="4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671117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6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القرار:</a:t>
            </a:r>
            <a:br>
              <a:rPr kumimoji="0" lang="ar-EG" sz="36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دَام العِزّ ودَام الفَرح  في قُربك يا الله</a:t>
            </a:r>
            <a:b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وَاهِب لِينا نعِيش الفَرح  ونِتمَتَّع </a:t>
            </a:r>
            <a:r>
              <a:rPr kumimoji="0" lang="ar-EG" sz="5400" b="1" i="0" u="none" strike="noStrike" kern="120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وَيَّاه</a:t>
            </a:r>
            <a:endParaRPr kumimoji="0" lang="ar-EG" sz="54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rtl="1"/>
            <a:br>
              <a:rPr kumimoji="0" lang="ar-EG" sz="36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dam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elaezz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we dam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elfarh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  fi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orbak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ya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allah</a:t>
            </a:r>
            <a:b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waheb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lina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naeesh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elharh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we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netmattaa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wayyah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rtl="1"/>
            <a:endParaRPr lang="en-US" sz="3200" b="1" dirty="0">
              <a:solidFill>
                <a:srgbClr val="005024"/>
              </a:solidFill>
              <a:latin typeface="Calibri"/>
              <a:cs typeface="+mn-cs"/>
            </a:endParaRPr>
          </a:p>
          <a:p>
            <a:pPr rtl="1"/>
            <a:b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b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There is everlasting joy with You; Lord.</a:t>
            </a:r>
            <a:endParaRPr kumimoji="0" lang="ar-EG" sz="16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637939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3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-</a:t>
            </a:r>
            <a:endParaRPr lang="ar-EG" sz="100" b="1" kern="0" dirty="0">
              <a:solidFill>
                <a:prstClr val="black"/>
              </a:solidFill>
              <a:latin typeface="Arial"/>
              <a:cs typeface="+mn-cs"/>
            </a:endParaRPr>
          </a:p>
          <a:p>
            <a:pPr rtl="1"/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وقلوبنا رَاح تِهتِف لِيك طول ما فِيها حَيَاة</a:t>
            </a:r>
            <a:b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وتسَبِّح وترَنِّم لِيك  مَجدَاً يا الله</a:t>
            </a:r>
            <a:endParaRPr kumimoji="0" lang="en-US" sz="4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Times New Roman" panose="02020603050405020304" pitchFamily="18" charset="0"/>
            </a:endParaRPr>
          </a:p>
          <a:p>
            <a:pPr rtl="1"/>
            <a:br>
              <a:rPr kumimoji="0" lang="en-US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we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olobna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rah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tehtef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leek  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tol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mafiha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hayah</a:t>
            </a:r>
            <a:b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3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wet </a:t>
            </a:r>
            <a:r>
              <a:rPr kumimoji="0" lang="en-US" sz="3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sabbeh</a:t>
            </a:r>
            <a:r>
              <a:rPr kumimoji="0" lang="en-US" sz="3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wet </a:t>
            </a:r>
            <a:r>
              <a:rPr kumimoji="0" lang="en-US" sz="3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rannem</a:t>
            </a:r>
            <a:r>
              <a:rPr kumimoji="0" lang="en-US" sz="3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leek   </a:t>
            </a:r>
            <a:r>
              <a:rPr kumimoji="0" lang="en-US" sz="3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majdan</a:t>
            </a:r>
            <a:r>
              <a:rPr kumimoji="0" lang="en-US" sz="3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ya</a:t>
            </a:r>
            <a:r>
              <a:rPr kumimoji="0" lang="en-US" sz="3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allah</a:t>
            </a:r>
            <a:endParaRPr kumimoji="0" lang="en-US" sz="3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  <a:p>
            <a:pPr rtl="1"/>
            <a:b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endParaRPr kumimoji="0" lang="ar-EG" sz="1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  <a:p>
            <a:pPr rtl="1"/>
            <a:b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Our hearts will shout and praise You as</a:t>
            </a:r>
          </a:p>
          <a:p>
            <a:pPr rtl="1"/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long as we live.</a:t>
            </a:r>
            <a:endParaRPr kumimoji="0" lang="ar-EG" sz="4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841624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6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القرار:</a:t>
            </a:r>
            <a:br>
              <a:rPr kumimoji="0" lang="ar-EG" sz="36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دَام العِزّ ودَام الفَرح  في قُربك يا الله</a:t>
            </a:r>
            <a:b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وَاهِب لِينا نعِيش الفَرح  ونِتمَتَّع </a:t>
            </a:r>
            <a:r>
              <a:rPr kumimoji="0" lang="ar-EG" sz="5400" b="1" i="0" u="none" strike="noStrike" kern="120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وَيَّاه</a:t>
            </a:r>
            <a:endParaRPr kumimoji="0" lang="ar-EG" sz="54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rtl="1"/>
            <a:br>
              <a:rPr kumimoji="0" lang="ar-EG" sz="36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dam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elaezz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we dam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elfarh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  fi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orbak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ya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allah</a:t>
            </a:r>
            <a:b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waheb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lina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naeesh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elharh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we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netmattaa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wayyah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rtl="1"/>
            <a:endParaRPr lang="en-US" sz="3200" b="1" dirty="0">
              <a:solidFill>
                <a:srgbClr val="005024"/>
              </a:solidFill>
              <a:latin typeface="Calibri"/>
              <a:cs typeface="+mn-cs"/>
            </a:endParaRPr>
          </a:p>
          <a:p>
            <a:pPr rtl="1"/>
            <a:b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b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There is everlasting joy with You; Lord.</a:t>
            </a:r>
            <a:endParaRPr kumimoji="0" lang="ar-EG" sz="16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339534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4-</a:t>
            </a:r>
            <a:endParaRPr lang="ar-EG" sz="100" b="1" kern="0" dirty="0">
              <a:solidFill>
                <a:prstClr val="black"/>
              </a:solidFill>
              <a:latin typeface="Arial"/>
              <a:cs typeface="+mn-cs"/>
            </a:endParaRPr>
          </a:p>
          <a:p>
            <a:pPr rtl="1"/>
            <a:r>
              <a:rPr kumimoji="0" lang="ar-EG" sz="4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بنرَنِّمهَا</a:t>
            </a: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 وبنغَنِّيهَ</a:t>
            </a:r>
            <a:r>
              <a:rPr kumimoji="0" lang="ar-SA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ــ</a:t>
            </a: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ا </a:t>
            </a:r>
            <a:r>
              <a:rPr kumimoji="0" lang="ar-SA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  </a:t>
            </a: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ونِرفَع فِيها صَلاة</a:t>
            </a:r>
            <a:b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رُوح الله يشهَد جُوَّانا </a:t>
            </a:r>
            <a:r>
              <a:rPr kumimoji="0" lang="ar-SA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  </a:t>
            </a: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بأن يَســـــــوع الله</a:t>
            </a:r>
            <a:endParaRPr kumimoji="0" lang="en-US" sz="4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Times New Roman" panose="02020603050405020304" pitchFamily="18" charset="0"/>
            </a:endParaRPr>
          </a:p>
          <a:p>
            <a:pPr rtl="1"/>
            <a:b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ben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rannemha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we ben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ghanniha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ar-SA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we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nerfaa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fiha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Salah</a:t>
            </a:r>
            <a:b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roh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allah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yeshhad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jowana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  be an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yasou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allah</a:t>
            </a:r>
            <a:br>
              <a:rPr kumimoji="0" lang="en-US" sz="105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endParaRPr kumimoji="0" lang="ar-EG" sz="105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  <a:p>
            <a:pPr rtl="1"/>
            <a:endParaRPr lang="ar-EG" sz="1000" b="1" dirty="0">
              <a:solidFill>
                <a:prstClr val="black"/>
              </a:solidFill>
              <a:latin typeface="Calibri"/>
            </a:endParaRPr>
          </a:p>
          <a:p>
            <a:pPr rtl="1"/>
            <a:b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We sing it and pray it as the Spirit testifies </a:t>
            </a:r>
          </a:p>
          <a:p>
            <a:pPr rtl="1"/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in us that Jesus is God.</a:t>
            </a:r>
            <a:endParaRPr kumimoji="0" lang="ar-EG" sz="4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274303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4789</TotalTime>
  <Words>463</Words>
  <Application>Microsoft Office PowerPoint</Application>
  <PresentationFormat>عرض على الشاشة (4:3)</PresentationFormat>
  <Paragraphs>48</Paragraphs>
  <Slides>11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11</vt:i4>
      </vt:variant>
    </vt:vector>
  </HeadingPairs>
  <TitlesOfParts>
    <vt:vector size="14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445</cp:revision>
  <dcterms:created xsi:type="dcterms:W3CDTF">2021-12-07T14:30:00Z</dcterms:created>
  <dcterms:modified xsi:type="dcterms:W3CDTF">2023-08-02T12:44:39Z</dcterms:modified>
</cp:coreProperties>
</file>