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5" r:id="rId3"/>
    <p:sldId id="346" r:id="rId4"/>
    <p:sldId id="347" r:id="rId5"/>
    <p:sldId id="335" r:id="rId6"/>
    <p:sldId id="348" r:id="rId7"/>
    <p:sldId id="349" r:id="rId8"/>
    <p:sldId id="350" r:id="rId9"/>
    <p:sldId id="352" r:id="rId10"/>
    <p:sldId id="29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93" d="100"/>
          <a:sy n="93" d="100"/>
        </p:scale>
        <p:origin x="1616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5/4/2025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443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6600" b="1" dirty="0">
                <a:latin typeface="Arial" charset="0"/>
                <a:cs typeface="Arial" charset="0"/>
              </a:rPr>
              <a:t>رأيتك في الجلجثة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12088"/>
            <a:ext cx="91440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32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4400" b="1" i="0" dirty="0">
                <a:solidFill>
                  <a:srgbClr val="000000"/>
                </a:solidFill>
                <a:effectLst/>
                <a:latin typeface="Helvetica Neue"/>
              </a:rPr>
              <a:t> رأيتك ف </a:t>
            </a:r>
            <a:r>
              <a:rPr lang="ar-EG" sz="4400" b="1" i="0" dirty="0" err="1">
                <a:solidFill>
                  <a:srgbClr val="000000"/>
                </a:solidFill>
                <a:effectLst/>
                <a:latin typeface="Helvetica Neue"/>
              </a:rPr>
              <a:t>الجلجثة</a:t>
            </a:r>
            <a:r>
              <a:rPr lang="ar-EG" sz="4400" b="1" i="0" dirty="0">
                <a:solidFill>
                  <a:srgbClr val="000000"/>
                </a:solidFill>
                <a:effectLst/>
                <a:latin typeface="Helvetica Neue"/>
              </a:rPr>
              <a:t>  معلقًا مرفوعًا مجروح</a:t>
            </a:r>
          </a:p>
          <a:p>
            <a:pPr algn="ctr" rtl="1"/>
            <a:r>
              <a:rPr lang="ar-EG" sz="4400" b="1" i="0" dirty="0">
                <a:solidFill>
                  <a:srgbClr val="000000"/>
                </a:solidFill>
                <a:effectLst/>
                <a:latin typeface="Helvetica Neue"/>
              </a:rPr>
              <a:t>ونظرت لوجهـــــك   حاولـــــت ألا أسألك</a:t>
            </a:r>
          </a:p>
          <a:p>
            <a:pPr algn="ctr" rtl="1"/>
            <a:endParaRPr lang="ar-EG" sz="4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en-US" sz="2600" b="1" i="0" dirty="0">
                <a:solidFill>
                  <a:srgbClr val="FF0000"/>
                </a:solidFill>
                <a:effectLst/>
                <a:latin typeface="Helvetica Neue"/>
              </a:rPr>
              <a:t>"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Helvetica Neue"/>
              </a:rPr>
              <a:t>Rayetak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Helvetica Neue"/>
              </a:rPr>
              <a:t>fel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Helvetica Neue"/>
              </a:rPr>
              <a:t>Golgosa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Helvetica Neue"/>
              </a:rPr>
              <a:t>moallakan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Helvetica Neue"/>
              </a:rPr>
              <a:t>marfoaan</a:t>
            </a:r>
            <a:r>
              <a:rPr lang="en-US" sz="26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600" b="1" i="0" dirty="0" err="1">
                <a:solidFill>
                  <a:srgbClr val="FF0000"/>
                </a:solidFill>
                <a:effectLst/>
                <a:latin typeface="Helvetica Neue"/>
              </a:rPr>
              <a:t>magrooh</a:t>
            </a:r>
            <a:endParaRPr lang="en-US" sz="2600" b="1" i="0" dirty="0">
              <a:solidFill>
                <a:srgbClr val="FF0000"/>
              </a:solidFill>
              <a:effectLst/>
              <a:latin typeface="Helvetica Neue"/>
            </a:endParaRPr>
          </a:p>
          <a:p>
            <a:pPr algn="ctr" rtl="1"/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We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nazart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le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weghak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hawalt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 ala </a:t>
            </a:r>
            <a:r>
              <a:rPr lang="en-US" sz="2800" b="1" i="0" dirty="0" err="1">
                <a:solidFill>
                  <a:srgbClr val="FF0000"/>
                </a:solidFill>
                <a:effectLst/>
                <a:latin typeface="Helvetica Neue"/>
              </a:rPr>
              <a:t>asalak</a:t>
            </a:r>
            <a:r>
              <a:rPr lang="en-US" sz="2800" b="1" i="0" dirty="0">
                <a:solidFill>
                  <a:srgbClr val="FF0000"/>
                </a:solidFill>
                <a:effectLst/>
                <a:latin typeface="Helvetica Neue"/>
              </a:rPr>
              <a:t>"</a:t>
            </a:r>
          </a:p>
          <a:p>
            <a:pPr algn="ctr" rtl="1"/>
            <a:endParaRPr lang="ar-EG" sz="2800" b="1" dirty="0">
              <a:solidFill>
                <a:srgbClr val="000000"/>
              </a:solidFill>
              <a:latin typeface="Helvetica Neue"/>
            </a:endParaRPr>
          </a:p>
          <a:p>
            <a:pPr algn="ctr" rtl="1"/>
            <a:r>
              <a:rPr lang="en-US" sz="2800" b="1" dirty="0">
                <a:solidFill>
                  <a:srgbClr val="000000"/>
                </a:solidFill>
                <a:latin typeface="Helvetica Neue"/>
              </a:rPr>
              <a:t>I saw You on Golgotha, hanging, lifted, wounded</a:t>
            </a:r>
          </a:p>
          <a:p>
            <a:pPr algn="ctr" rtl="1"/>
            <a:r>
              <a:rPr lang="en-US" sz="2800" b="1" dirty="0">
                <a:solidFill>
                  <a:srgbClr val="000000"/>
                </a:solidFill>
                <a:latin typeface="Helvetica Neue"/>
              </a:rPr>
              <a:t>And I looked at Your face... I tried not to ask You</a:t>
            </a:r>
            <a:endParaRPr lang="ar-EG" sz="2800" b="1" dirty="0">
              <a:solidFill>
                <a:srgbClr val="000000"/>
              </a:solidFill>
              <a:latin typeface="Helvetica Neue"/>
            </a:endParaRPr>
          </a:p>
          <a:p>
            <a:pPr algn="ctr" rtl="1"/>
            <a:endParaRPr lang="ar-EG" sz="4400" b="1" dirty="0">
              <a:solidFill>
                <a:srgbClr val="000000"/>
              </a:solidFill>
              <a:latin typeface="Helvetica Neue"/>
            </a:endParaRPr>
          </a:p>
          <a:p>
            <a:pPr algn="ctr" rtl="1"/>
            <a:endParaRPr lang="ar-EG" sz="4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256699"/>
            <a:ext cx="9144000" cy="812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لماذا اخترت  طريق العذاب؟</a:t>
            </a:r>
          </a:p>
          <a:p>
            <a:pPr algn="ctr" rtl="1"/>
            <a:r>
              <a:rPr lang="ar-EG" sz="5400" b="1" dirty="0">
                <a:latin typeface="Arial" charset="0"/>
                <a:cs typeface="Arial" charset="0"/>
              </a:rPr>
              <a:t>لما اخترت العقاب وأنت القدير؟</a:t>
            </a:r>
          </a:p>
          <a:p>
            <a:pPr algn="ctr" rtl="1"/>
            <a:endParaRPr lang="ar-EG" sz="5400" b="1" dirty="0">
              <a:latin typeface="Arial" charset="0"/>
              <a:cs typeface="Arial" charset="0"/>
            </a:endParaRPr>
          </a:p>
          <a:p>
            <a:pPr algn="ctr" rtl="1"/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"</a:t>
            </a:r>
            <a:r>
              <a:rPr lang="en-US" sz="32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Limaza</a:t>
            </a: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ekhtart</a:t>
            </a: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tareek</a:t>
            </a: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el</a:t>
            </a: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azab</a:t>
            </a: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?</a:t>
            </a:r>
          </a:p>
          <a:p>
            <a:pPr algn="ctr" rtl="1"/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Lama </a:t>
            </a:r>
            <a:r>
              <a:rPr lang="en-US" sz="32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ekhtart</a:t>
            </a: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el</a:t>
            </a: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ekab</a:t>
            </a: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 we </a:t>
            </a:r>
            <a:r>
              <a:rPr lang="en-US" sz="32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enta</a:t>
            </a: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el-kadeer</a:t>
            </a:r>
            <a:r>
              <a:rPr lang="en-US" sz="3200" b="1" dirty="0">
                <a:solidFill>
                  <a:srgbClr val="FF0000"/>
                </a:solidFill>
                <a:latin typeface="Arial" charset="0"/>
                <a:cs typeface="Arial" charset="0"/>
              </a:rPr>
              <a:t>?"</a:t>
            </a:r>
          </a:p>
          <a:p>
            <a:pPr algn="ctr" rtl="1"/>
            <a:endParaRPr lang="ar-EG" sz="2800" b="1" dirty="0">
              <a:latin typeface="Arial" charset="0"/>
              <a:cs typeface="Arial" charset="0"/>
            </a:endParaRPr>
          </a:p>
          <a:p>
            <a:pPr algn="ctr" rtl="1"/>
            <a:endParaRPr lang="ar-EG" sz="2800" b="1" dirty="0">
              <a:latin typeface="Arial" charset="0"/>
              <a:cs typeface="Arial" charset="0"/>
            </a:endParaRPr>
          </a:p>
          <a:p>
            <a:pPr algn="ctr" rtl="1"/>
            <a:r>
              <a:rPr lang="en-US" sz="3200" b="1" dirty="0"/>
              <a:t>"Why did You choose the path of suffering?</a:t>
            </a:r>
          </a:p>
          <a:p>
            <a:pPr algn="ctr" rtl="1"/>
            <a:r>
              <a:rPr lang="en-US" sz="3200" b="1" dirty="0"/>
              <a:t>Why did You choose punishment </a:t>
            </a:r>
          </a:p>
          <a:p>
            <a:pPr algn="ctr" rtl="1"/>
            <a:r>
              <a:rPr lang="en-US" sz="3200" b="1" dirty="0"/>
              <a:t>when You are the Almighty?"</a:t>
            </a:r>
          </a:p>
          <a:p>
            <a:pPr algn="ctr" rtl="1"/>
            <a:endParaRPr lang="en-US" sz="7200" b="1" dirty="0"/>
          </a:p>
          <a:p>
            <a:pPr algn="ctr" rtl="1"/>
            <a:endParaRPr lang="ar-EG" sz="7200" b="1" dirty="0"/>
          </a:p>
        </p:txBody>
      </p:sp>
    </p:spTree>
    <p:extLst>
      <p:ext uri="{BB962C8B-B14F-4D97-AF65-F5344CB8AC3E}">
        <p14:creationId xmlns:p14="http://schemas.microsoft.com/office/powerpoint/2010/main" val="103773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838200"/>
            <a:ext cx="9144000" cy="7186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>
                <a:latin typeface="Arial" charset="0"/>
                <a:cs typeface="Arial" charset="0"/>
              </a:rPr>
              <a:t>لماذا لم تترك </a:t>
            </a:r>
            <a:r>
              <a:rPr lang="ar-EG" sz="5400" b="1" dirty="0" err="1">
                <a:latin typeface="Arial" charset="0"/>
                <a:cs typeface="Arial" charset="0"/>
              </a:rPr>
              <a:t>خطاةً</a:t>
            </a:r>
            <a:r>
              <a:rPr lang="ar-EG" sz="5400" b="1" dirty="0">
                <a:latin typeface="Arial" charset="0"/>
                <a:cs typeface="Arial" charset="0"/>
              </a:rPr>
              <a:t> مثلي أنا للهلاك؟</a:t>
            </a:r>
          </a:p>
          <a:p>
            <a:pPr algn="ctr" rtl="1">
              <a:lnSpc>
                <a:spcPct val="150000"/>
              </a:lnSpc>
            </a:pPr>
            <a:endParaRPr lang="en-US" sz="2800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Limaza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lam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tatrka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khotaa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misli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ana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lel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halak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?“</a:t>
            </a:r>
          </a:p>
          <a:p>
            <a:pPr algn="ctr" rtl="1">
              <a:lnSpc>
                <a:spcPct val="150000"/>
              </a:lnSpc>
            </a:pPr>
            <a:endParaRPr lang="ar-EG" sz="4000" b="1" dirty="0">
              <a:latin typeface="Arial" charset="0"/>
              <a:cs typeface="Arial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2800" b="1" dirty="0">
                <a:latin typeface="Arial" charset="0"/>
                <a:cs typeface="Arial" charset="0"/>
              </a:rPr>
              <a:t>"Why didn’t You leave a sinner like me to perish?"</a:t>
            </a:r>
          </a:p>
          <a:p>
            <a:pPr algn="ctr" rtl="1">
              <a:lnSpc>
                <a:spcPct val="150000"/>
              </a:lnSpc>
            </a:pPr>
            <a:endParaRPr lang="en-US" sz="2800" b="1" dirty="0">
              <a:latin typeface="Arial" charset="0"/>
              <a:cs typeface="Arial" charset="0"/>
            </a:endParaRPr>
          </a:p>
          <a:p>
            <a:pPr algn="ctr" rtl="1">
              <a:lnSpc>
                <a:spcPct val="150000"/>
              </a:lnSpc>
            </a:pPr>
            <a:endParaRPr lang="ar-EG" sz="5400" b="1" dirty="0">
              <a:latin typeface="Arial" charset="0"/>
              <a:cs typeface="Arial" charset="0"/>
            </a:endParaRPr>
          </a:p>
          <a:p>
            <a:pPr algn="ctr" rtl="1">
              <a:lnSpc>
                <a:spcPct val="150000"/>
              </a:lnSpc>
            </a:pPr>
            <a:endParaRPr lang="ar-EG" sz="54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791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220206"/>
            <a:ext cx="9144000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32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defRPr/>
            </a:pPr>
            <a:r>
              <a:rPr lang="ar-EG" sz="4400" b="1" dirty="0">
                <a:solidFill>
                  <a:srgbClr val="003300"/>
                </a:solidFill>
              </a:rPr>
              <a:t>إلهي كيف احتملت عنـي </a:t>
            </a:r>
          </a:p>
          <a:p>
            <a:pPr algn="ctr">
              <a:defRPr/>
            </a:pPr>
            <a:r>
              <a:rPr lang="ar-EG" sz="4400" b="1" dirty="0">
                <a:solidFill>
                  <a:srgbClr val="003300"/>
                </a:solidFill>
              </a:rPr>
              <a:t>كل هذا العـــــــــــــــــــار</a:t>
            </a:r>
          </a:p>
          <a:p>
            <a:pPr algn="ctr">
              <a:defRPr/>
            </a:pPr>
            <a:r>
              <a:rPr lang="ar-EG" sz="4400" b="1" dirty="0">
                <a:solidFill>
                  <a:srgbClr val="003300"/>
                </a:solidFill>
              </a:rPr>
              <a:t>حبيبي  صليبك فخر ليا يا بار</a:t>
            </a:r>
          </a:p>
          <a:p>
            <a:pPr algn="ctr">
              <a:defRPr/>
            </a:pPr>
            <a:endParaRPr lang="ar-EG" sz="36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en-US" sz="3200" b="1" dirty="0" err="1">
                <a:solidFill>
                  <a:srgbClr val="002060"/>
                </a:solidFill>
              </a:rPr>
              <a:t>Elahy</a:t>
            </a:r>
            <a:r>
              <a:rPr lang="en-US" sz="3200" b="1" dirty="0">
                <a:solidFill>
                  <a:srgbClr val="002060"/>
                </a:solidFill>
              </a:rPr>
              <a:t> keef </a:t>
            </a:r>
            <a:r>
              <a:rPr lang="en-US" sz="3200" b="1" dirty="0" err="1">
                <a:solidFill>
                  <a:srgbClr val="002060"/>
                </a:solidFill>
              </a:rPr>
              <a:t>ehtamalt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aanni</a:t>
            </a:r>
            <a:endParaRPr lang="en-US" sz="3200" b="1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002060"/>
                </a:solidFill>
              </a:rPr>
              <a:t>Koll </a:t>
            </a:r>
            <a:r>
              <a:rPr lang="en-US" sz="3200" b="1" dirty="0" err="1">
                <a:solidFill>
                  <a:srgbClr val="002060"/>
                </a:solidFill>
              </a:rPr>
              <a:t>el-aar</a:t>
            </a:r>
            <a:r>
              <a:rPr lang="en-US" sz="3200" b="1" dirty="0">
                <a:solidFill>
                  <a:srgbClr val="002060"/>
                </a:solidFill>
              </a:rPr>
              <a:t>? </a:t>
            </a:r>
          </a:p>
          <a:p>
            <a:pPr algn="ctr">
              <a:defRPr/>
            </a:pPr>
            <a:r>
              <a:rPr lang="en-US" sz="3200" b="1" dirty="0" err="1">
                <a:solidFill>
                  <a:srgbClr val="002060"/>
                </a:solidFill>
              </a:rPr>
              <a:t>habibi</a:t>
            </a:r>
            <a:r>
              <a:rPr lang="en-US" sz="3200" b="1" dirty="0">
                <a:solidFill>
                  <a:srgbClr val="002060"/>
                </a:solidFill>
              </a:rPr>
              <a:t>, </a:t>
            </a:r>
            <a:r>
              <a:rPr lang="en-US" sz="3200" b="1" dirty="0" err="1">
                <a:solidFill>
                  <a:srgbClr val="002060"/>
                </a:solidFill>
              </a:rPr>
              <a:t>salibak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fakhr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leya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ya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baar</a:t>
            </a:r>
            <a:r>
              <a:rPr lang="en-US" sz="3200" b="1" dirty="0">
                <a:solidFill>
                  <a:srgbClr val="002060"/>
                </a:solidFill>
              </a:rPr>
              <a:t>."</a:t>
            </a:r>
          </a:p>
          <a:p>
            <a:pPr algn="ctr">
              <a:defRPr/>
            </a:pPr>
            <a:endParaRPr lang="ar-EG" sz="28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en-US" sz="2800" b="1" dirty="0">
                <a:solidFill>
                  <a:srgbClr val="003300"/>
                </a:solidFill>
              </a:rPr>
              <a:t>"My God, how did You bear for me All this shame?</a:t>
            </a:r>
          </a:p>
          <a:p>
            <a:pPr algn="ctr">
              <a:defRPr/>
            </a:pPr>
            <a:r>
              <a:rPr lang="en-US" sz="2800" b="1" dirty="0">
                <a:solidFill>
                  <a:srgbClr val="003300"/>
                </a:solidFill>
              </a:rPr>
              <a:t>My beloved, Your cross is my pride, O Pure One."</a:t>
            </a:r>
          </a:p>
          <a:p>
            <a:pPr algn="ctr">
              <a:defRPr/>
            </a:pPr>
            <a:endParaRPr lang="en-US" sz="4000" b="1" dirty="0">
              <a:solidFill>
                <a:srgbClr val="003300"/>
              </a:solidFill>
            </a:endParaRPr>
          </a:p>
          <a:p>
            <a:pPr algn="ctr">
              <a:defRPr/>
            </a:pPr>
            <a:endParaRPr lang="ar-EG" sz="40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04800"/>
            <a:ext cx="9144000" cy="79406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2800" b="1" dirty="0">
                <a:latin typeface="Arial" charset="0"/>
                <a:cs typeface="Arial" charset="0"/>
              </a:rPr>
              <a:t>2- </a:t>
            </a:r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 لو كنت وحدي شاردًا </a:t>
            </a:r>
          </a:p>
          <a:p>
            <a:pPr algn="ctr" rtl="1"/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لو كنت خاطي الأرض الوحيد</a:t>
            </a:r>
          </a:p>
          <a:p>
            <a:pPr algn="ctr" rtl="1"/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لو كان العالم مليئًا بالأبرار </a:t>
            </a:r>
          </a:p>
          <a:p>
            <a:pPr algn="ctr" rtl="1"/>
            <a:r>
              <a:rPr lang="ar-EG" sz="4000" b="1" i="0" dirty="0">
                <a:solidFill>
                  <a:srgbClr val="000000"/>
                </a:solidFill>
                <a:effectLst/>
                <a:latin typeface="Helvetica Neue"/>
              </a:rPr>
              <a:t>ووحدي قد رفضتك بقلبي العنيد</a:t>
            </a:r>
          </a:p>
          <a:p>
            <a:pPr algn="ctr" rtl="1"/>
            <a:endParaRPr lang="ar-EG" sz="14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Law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kont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wahdi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shardan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,</a:t>
            </a:r>
          </a:p>
          <a:p>
            <a:pPr algn="ctr" rtl="1"/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Law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kont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khati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el-ard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el-waheed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,</a:t>
            </a:r>
          </a:p>
          <a:p>
            <a:pPr algn="ctr" rtl="1"/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Law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kan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el-aalem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malian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bel-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abrar</a:t>
            </a:r>
            <a:endParaRPr lang="en-US" sz="2800" b="1" dirty="0">
              <a:solidFill>
                <a:srgbClr val="FF0000"/>
              </a:solidFill>
              <a:latin typeface="Helvetica Neue"/>
            </a:endParaRPr>
          </a:p>
          <a:p>
            <a:pPr algn="ctr" rtl="1"/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We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wahdi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kad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rafadtak</a:t>
            </a:r>
            <a:r>
              <a:rPr lang="en-US" sz="2800" b="1" dirty="0">
                <a:solidFill>
                  <a:srgbClr val="FF0000"/>
                </a:solidFill>
                <a:latin typeface="Helvetica Neue"/>
              </a:rPr>
              <a:t> b kalbi </a:t>
            </a:r>
            <a:r>
              <a:rPr lang="en-US" sz="2800" b="1" dirty="0" err="1">
                <a:solidFill>
                  <a:srgbClr val="FF0000"/>
                </a:solidFill>
                <a:latin typeface="Helvetica Neue"/>
              </a:rPr>
              <a:t>el-aaneed</a:t>
            </a:r>
            <a:endParaRPr lang="en-US" sz="2800" b="1" dirty="0">
              <a:solidFill>
                <a:srgbClr val="FF0000"/>
              </a:solidFill>
              <a:latin typeface="Helvetica Neue"/>
            </a:endParaRPr>
          </a:p>
          <a:p>
            <a:pPr algn="ctr" rtl="1"/>
            <a:endParaRPr lang="ar-EG" sz="2000" b="1" dirty="0">
              <a:solidFill>
                <a:srgbClr val="000000"/>
              </a:solidFill>
              <a:latin typeface="Helvetica Neue"/>
            </a:endParaRPr>
          </a:p>
          <a:p>
            <a:pPr algn="ctr" rtl="1"/>
            <a:r>
              <a:rPr lang="en-US" sz="2400" b="1" dirty="0">
                <a:solidFill>
                  <a:srgbClr val="000000"/>
                </a:solidFill>
                <a:latin typeface="Helvetica Neue"/>
              </a:rPr>
              <a:t>"If I were alone and lost, If I were the only sinner on earth,</a:t>
            </a:r>
          </a:p>
          <a:p>
            <a:pPr algn="ctr" rtl="1"/>
            <a:r>
              <a:rPr lang="en-US" sz="2400" b="1" dirty="0">
                <a:solidFill>
                  <a:srgbClr val="000000"/>
                </a:solidFill>
                <a:latin typeface="Helvetica Neue"/>
              </a:rPr>
              <a:t>If the world were full of the righteous,</a:t>
            </a:r>
          </a:p>
          <a:p>
            <a:pPr algn="ctr" rtl="1"/>
            <a:r>
              <a:rPr lang="en-US" sz="2400" b="1" dirty="0">
                <a:solidFill>
                  <a:srgbClr val="000000"/>
                </a:solidFill>
                <a:latin typeface="Helvetica Neue"/>
              </a:rPr>
              <a:t>And I alone had rejected You with my stubborn heart."</a:t>
            </a:r>
          </a:p>
          <a:p>
            <a:pPr algn="ctr" rtl="1"/>
            <a:endParaRPr lang="en-US" sz="4400" b="1" dirty="0">
              <a:solidFill>
                <a:srgbClr val="000000"/>
              </a:solidFill>
              <a:latin typeface="Helvetica Neue"/>
            </a:endParaRPr>
          </a:p>
          <a:p>
            <a:pPr algn="ctr" rtl="1"/>
            <a:endParaRPr lang="ar-EG" sz="4400" b="1" dirty="0">
              <a:solidFill>
                <a:srgbClr val="000000"/>
              </a:solidFill>
              <a:latin typeface="Helvetica Neue"/>
            </a:endParaRPr>
          </a:p>
          <a:p>
            <a:pPr algn="ctr" rtl="1"/>
            <a:endParaRPr lang="ar-EG" sz="4400" b="1" dirty="0"/>
          </a:p>
        </p:txBody>
      </p:sp>
    </p:spTree>
    <p:extLst>
      <p:ext uri="{BB962C8B-B14F-4D97-AF65-F5344CB8AC3E}">
        <p14:creationId xmlns:p14="http://schemas.microsoft.com/office/powerpoint/2010/main" val="42650152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533400"/>
            <a:ext cx="914400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هل كنت ستختار  طريق العذاب؟</a:t>
            </a:r>
          </a:p>
          <a:p>
            <a:pPr algn="ctr" rtl="1"/>
            <a:r>
              <a:rPr lang="ar-EG" sz="4800" b="1" dirty="0">
                <a:latin typeface="Arial" charset="0"/>
                <a:cs typeface="Arial" charset="0"/>
              </a:rPr>
              <a:t>هل كنت ستختار العقاب وأنت القدير؟</a:t>
            </a:r>
          </a:p>
          <a:p>
            <a:pPr algn="ctr" rtl="1"/>
            <a:endParaRPr lang="ar-EG" sz="4800" b="1" dirty="0">
              <a:latin typeface="Arial" charset="0"/>
              <a:cs typeface="Arial" charset="0"/>
            </a:endParaRPr>
          </a:p>
          <a:p>
            <a:pPr algn="ctr" rtl="1"/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"</a:t>
            </a:r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Hal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kont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setakhtar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tare</a:t>
            </a:r>
            <a:r>
              <a:rPr lang="en-U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k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el-</a:t>
            </a:r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aazab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? </a:t>
            </a:r>
            <a:endParaRPr lang="ar-EG" sz="2800" b="1" dirty="0">
              <a:solidFill>
                <a:srgbClr val="FF0000"/>
              </a:solidFill>
              <a:latin typeface="Arial" charset="0"/>
              <a:cs typeface="Arial" charset="0"/>
            </a:endParaRPr>
          </a:p>
          <a:p>
            <a:pPr algn="ctr" rtl="1"/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Hal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kont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setakhtar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el-</a:t>
            </a:r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akab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we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</a:t>
            </a:r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enta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 el-</a:t>
            </a:r>
            <a:r>
              <a:rPr lang="es-ES" sz="2800" b="1" dirty="0" err="1">
                <a:solidFill>
                  <a:srgbClr val="FF0000"/>
                </a:solidFill>
                <a:latin typeface="Arial" charset="0"/>
                <a:cs typeface="Arial" charset="0"/>
              </a:rPr>
              <a:t>kadeer</a:t>
            </a:r>
            <a:r>
              <a:rPr lang="es-ES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?"</a:t>
            </a:r>
          </a:p>
          <a:p>
            <a:pPr algn="ctr" rtl="1"/>
            <a:endParaRPr lang="ar-EG" sz="4800" b="1" dirty="0">
              <a:latin typeface="Arial" charset="0"/>
              <a:cs typeface="Arial" charset="0"/>
            </a:endParaRPr>
          </a:p>
          <a:p>
            <a:pPr algn="ctr" rtl="1"/>
            <a:r>
              <a:rPr lang="en-US" sz="3200" b="1" dirty="0"/>
              <a:t>"Would You have chosen the path of suffering?</a:t>
            </a:r>
          </a:p>
          <a:p>
            <a:pPr algn="ctr" rtl="1"/>
            <a:r>
              <a:rPr lang="en-US" sz="3200" b="1" dirty="0"/>
              <a:t>Would You have chosen punishment </a:t>
            </a:r>
          </a:p>
          <a:p>
            <a:pPr algn="ctr" rtl="1"/>
            <a:r>
              <a:rPr lang="en-US" sz="3200" b="1" dirty="0"/>
              <a:t>when You are the Almighty?"</a:t>
            </a:r>
          </a:p>
          <a:p>
            <a:pPr algn="ctr" rtl="1"/>
            <a:endParaRPr lang="en-US" sz="6600" b="1" dirty="0"/>
          </a:p>
          <a:p>
            <a:pPr algn="ctr" rtl="1"/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3131297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09600"/>
            <a:ext cx="9144000" cy="63264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800" b="1" dirty="0">
                <a:latin typeface="Arial" charset="0"/>
                <a:cs typeface="Arial" charset="0"/>
              </a:rPr>
              <a:t>نعم كنت ستأتي ربي من أجلي أنا وحدي</a:t>
            </a:r>
          </a:p>
          <a:p>
            <a:pPr algn="ctr" rtl="1">
              <a:lnSpc>
                <a:spcPct val="150000"/>
              </a:lnSpc>
            </a:pPr>
            <a:endParaRPr lang="ar-EG" sz="4800" b="1" dirty="0">
              <a:latin typeface="Arial" charset="0"/>
              <a:cs typeface="Arial" charset="0"/>
            </a:endParaRPr>
          </a:p>
          <a:p>
            <a:pPr algn="ctr" rtl="1">
              <a:lnSpc>
                <a:spcPct val="150000"/>
              </a:lnSpc>
            </a:pPr>
            <a:r>
              <a:rPr lang="it-IT" sz="2800" b="1" dirty="0">
                <a:solidFill>
                  <a:srgbClr val="FF0000"/>
                </a:solidFill>
                <a:latin typeface="Arial" charset="0"/>
                <a:cs typeface="Arial" charset="0"/>
              </a:rPr>
              <a:t>Naam, kont staati rabe men agly ana wahdi</a:t>
            </a:r>
          </a:p>
          <a:p>
            <a:pPr algn="ctr" rtl="1">
              <a:lnSpc>
                <a:spcPct val="150000"/>
              </a:lnSpc>
            </a:pPr>
            <a:endParaRPr lang="ar-EG" sz="4800" b="1" dirty="0">
              <a:latin typeface="Arial" charset="0"/>
              <a:cs typeface="Arial" charset="0"/>
            </a:endParaRPr>
          </a:p>
          <a:p>
            <a:pPr algn="ctr" rtl="1">
              <a:lnSpc>
                <a:spcPct val="150000"/>
              </a:lnSpc>
            </a:pPr>
            <a:r>
              <a:rPr lang="en-US" sz="2600" b="1" dirty="0">
                <a:latin typeface="Arial" charset="0"/>
                <a:cs typeface="Arial" charset="0"/>
              </a:rPr>
              <a:t>"Yes, You would have come, my Lord, for me alone"</a:t>
            </a:r>
          </a:p>
          <a:p>
            <a:pPr algn="ctr" rtl="1">
              <a:lnSpc>
                <a:spcPct val="150000"/>
              </a:lnSpc>
            </a:pPr>
            <a:endParaRPr lang="en-US" sz="2800" b="1" dirty="0">
              <a:latin typeface="Arial" charset="0"/>
              <a:cs typeface="Arial" charset="0"/>
            </a:endParaRPr>
          </a:p>
          <a:p>
            <a:pPr algn="ctr" rtl="1">
              <a:lnSpc>
                <a:spcPct val="150000"/>
              </a:lnSpc>
            </a:pPr>
            <a:endParaRPr lang="ar-EG" sz="4800" b="1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4867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220206"/>
            <a:ext cx="9144000" cy="7171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3200" b="1" dirty="0">
                <a:solidFill>
                  <a:srgbClr val="003300"/>
                </a:solidFill>
              </a:rPr>
              <a:t>القرار:</a:t>
            </a:r>
          </a:p>
          <a:p>
            <a:pPr algn="ctr">
              <a:defRPr/>
            </a:pPr>
            <a:r>
              <a:rPr lang="ar-EG" sz="4400" b="1" dirty="0">
                <a:solidFill>
                  <a:srgbClr val="003300"/>
                </a:solidFill>
              </a:rPr>
              <a:t>إلهي كيف احتملت عنـي </a:t>
            </a:r>
          </a:p>
          <a:p>
            <a:pPr algn="ctr">
              <a:defRPr/>
            </a:pPr>
            <a:r>
              <a:rPr lang="ar-EG" sz="4400" b="1" dirty="0">
                <a:solidFill>
                  <a:srgbClr val="003300"/>
                </a:solidFill>
              </a:rPr>
              <a:t>كل هذا العـــــــــــــــــــار</a:t>
            </a:r>
          </a:p>
          <a:p>
            <a:pPr algn="ctr">
              <a:defRPr/>
            </a:pPr>
            <a:r>
              <a:rPr lang="ar-EG" sz="4400" b="1" dirty="0">
                <a:solidFill>
                  <a:srgbClr val="003300"/>
                </a:solidFill>
              </a:rPr>
              <a:t>حبيبي  صليبك فخر ليا يا بار</a:t>
            </a:r>
          </a:p>
          <a:p>
            <a:pPr algn="ctr">
              <a:defRPr/>
            </a:pPr>
            <a:endParaRPr lang="ar-EG" sz="36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en-US" sz="3200" b="1" dirty="0" err="1">
                <a:solidFill>
                  <a:srgbClr val="002060"/>
                </a:solidFill>
              </a:rPr>
              <a:t>Elahy</a:t>
            </a:r>
            <a:r>
              <a:rPr lang="en-US" sz="3200" b="1" dirty="0">
                <a:solidFill>
                  <a:srgbClr val="002060"/>
                </a:solidFill>
              </a:rPr>
              <a:t> keef </a:t>
            </a:r>
            <a:r>
              <a:rPr lang="en-US" sz="3200" b="1" dirty="0" err="1">
                <a:solidFill>
                  <a:srgbClr val="002060"/>
                </a:solidFill>
              </a:rPr>
              <a:t>ehtamalt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aanni</a:t>
            </a:r>
            <a:endParaRPr lang="en-US" sz="3200" b="1" dirty="0">
              <a:solidFill>
                <a:srgbClr val="002060"/>
              </a:solidFill>
            </a:endParaRPr>
          </a:p>
          <a:p>
            <a:pPr algn="ctr">
              <a:defRPr/>
            </a:pPr>
            <a:r>
              <a:rPr lang="en-US" sz="3200" b="1" dirty="0">
                <a:solidFill>
                  <a:srgbClr val="002060"/>
                </a:solidFill>
              </a:rPr>
              <a:t>Koll </a:t>
            </a:r>
            <a:r>
              <a:rPr lang="en-US" sz="3200" b="1" dirty="0" err="1">
                <a:solidFill>
                  <a:srgbClr val="002060"/>
                </a:solidFill>
              </a:rPr>
              <a:t>el-aar</a:t>
            </a:r>
            <a:r>
              <a:rPr lang="en-US" sz="3200" b="1" dirty="0">
                <a:solidFill>
                  <a:srgbClr val="002060"/>
                </a:solidFill>
              </a:rPr>
              <a:t>? </a:t>
            </a:r>
          </a:p>
          <a:p>
            <a:pPr algn="ctr">
              <a:defRPr/>
            </a:pPr>
            <a:r>
              <a:rPr lang="en-US" sz="3200" b="1" dirty="0" err="1">
                <a:solidFill>
                  <a:srgbClr val="002060"/>
                </a:solidFill>
              </a:rPr>
              <a:t>habibi</a:t>
            </a:r>
            <a:r>
              <a:rPr lang="en-US" sz="3200" b="1" dirty="0">
                <a:solidFill>
                  <a:srgbClr val="002060"/>
                </a:solidFill>
              </a:rPr>
              <a:t>, </a:t>
            </a:r>
            <a:r>
              <a:rPr lang="en-US" sz="3200" b="1" dirty="0" err="1">
                <a:solidFill>
                  <a:srgbClr val="002060"/>
                </a:solidFill>
              </a:rPr>
              <a:t>salibak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fakhr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leya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ya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baar</a:t>
            </a:r>
            <a:r>
              <a:rPr lang="en-US" sz="3200" b="1" dirty="0">
                <a:solidFill>
                  <a:srgbClr val="002060"/>
                </a:solidFill>
              </a:rPr>
              <a:t>."</a:t>
            </a:r>
          </a:p>
          <a:p>
            <a:pPr algn="ctr">
              <a:defRPr/>
            </a:pPr>
            <a:endParaRPr lang="ar-EG" sz="2800" b="1" dirty="0">
              <a:solidFill>
                <a:srgbClr val="003300"/>
              </a:solidFill>
            </a:endParaRPr>
          </a:p>
          <a:p>
            <a:pPr algn="ctr">
              <a:defRPr/>
            </a:pPr>
            <a:r>
              <a:rPr lang="en-US" sz="2800" b="1" dirty="0">
                <a:solidFill>
                  <a:srgbClr val="003300"/>
                </a:solidFill>
              </a:rPr>
              <a:t>"My God, how did You bear for me All this shame?</a:t>
            </a:r>
          </a:p>
          <a:p>
            <a:pPr algn="ctr">
              <a:defRPr/>
            </a:pPr>
            <a:r>
              <a:rPr lang="en-US" sz="2800" b="1" dirty="0">
                <a:solidFill>
                  <a:srgbClr val="003300"/>
                </a:solidFill>
              </a:rPr>
              <a:t>My beloved, Your cross is my pride, O Pure One."</a:t>
            </a:r>
          </a:p>
          <a:p>
            <a:pPr algn="ctr">
              <a:defRPr/>
            </a:pPr>
            <a:endParaRPr lang="en-US" sz="4000" b="1" dirty="0">
              <a:solidFill>
                <a:srgbClr val="003300"/>
              </a:solidFill>
            </a:endParaRPr>
          </a:p>
          <a:p>
            <a:pPr algn="ctr">
              <a:defRPr/>
            </a:pPr>
            <a:endParaRPr lang="ar-EG" sz="4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91064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983</TotalTime>
  <Words>408</Words>
  <Application>Microsoft Office PowerPoint</Application>
  <PresentationFormat>عرض على الشاشة (4:3)</PresentationFormat>
  <Paragraphs>77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127</cp:revision>
  <dcterms:created xsi:type="dcterms:W3CDTF">2021-12-07T14:30:00Z</dcterms:created>
  <dcterms:modified xsi:type="dcterms:W3CDTF">2025-05-03T21:13:13Z</dcterms:modified>
</cp:coreProperties>
</file>