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5" r:id="rId3"/>
    <p:sldId id="346" r:id="rId4"/>
    <p:sldId id="347" r:id="rId5"/>
    <p:sldId id="335" r:id="rId6"/>
    <p:sldId id="348" r:id="rId7"/>
    <p:sldId id="349" r:id="rId8"/>
    <p:sldId id="350" r:id="rId9"/>
    <p:sldId id="351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73" d="100"/>
          <a:sy n="73" d="100"/>
        </p:scale>
        <p:origin x="164" y="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657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7200" b="1" dirty="0">
                <a:latin typeface="Arial" charset="0"/>
                <a:cs typeface="Arial" charset="0"/>
              </a:rPr>
              <a:t>رأيتك في الجلجثة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1208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رأيتك ف الجلجثة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معلقًا مرفوعًا مجروح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ونظرت لوجهك </a:t>
            </a:r>
          </a:p>
          <a:p>
            <a:pPr algn="ctr" rtl="1"/>
            <a:r>
              <a:rPr lang="ar-EG" sz="7200" b="1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حاولت ألا أسألك</a:t>
            </a: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3820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لماذا اخترت 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طريق العذاب؟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لما اخترت العقاب 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وأنت القدير؟</a:t>
            </a:r>
            <a:endParaRPr lang="ar-EG" sz="9600" b="1" dirty="0"/>
          </a:p>
        </p:txBody>
      </p:sp>
    </p:spTree>
    <p:extLst>
      <p:ext uri="{BB962C8B-B14F-4D97-AF65-F5344CB8AC3E}">
        <p14:creationId xmlns:p14="http://schemas.microsoft.com/office/powerpoint/2010/main" val="10377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090688"/>
            <a:ext cx="914400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>
                <a:latin typeface="Arial" charset="0"/>
                <a:cs typeface="Arial" charset="0"/>
              </a:rPr>
              <a:t>لما لم تترك خطاةً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>
                <a:latin typeface="Arial" charset="0"/>
                <a:cs typeface="Arial" charset="0"/>
              </a:rPr>
              <a:t>مثلي أنا للهلاك؟</a:t>
            </a:r>
          </a:p>
        </p:txBody>
      </p:sp>
    </p:spTree>
    <p:extLst>
      <p:ext uri="{BB962C8B-B14F-4D97-AF65-F5344CB8AC3E}">
        <p14:creationId xmlns:p14="http://schemas.microsoft.com/office/powerpoint/2010/main" val="2554791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22547"/>
            <a:ext cx="9144000" cy="5721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54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إلهي كيف احتملت عنـي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كل هذا العـــــــــــــــــــار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حبيبي  صليبك فخر ليا يا بار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12088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 لو كنت وحدي شاردًا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لو كنت خاطي الأرض الوحيد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لو كان العالم مليئًا بالأبرار ووحدي قد رفضتك بقلبي العنيد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4265015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3820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هل كنت ستختار 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طريق العذاب؟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هل كنت ستختار 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العقاب وأنت القدير؟</a:t>
            </a:r>
            <a:endParaRPr lang="ar-EG" sz="9600" b="1" dirty="0"/>
          </a:p>
        </p:txBody>
      </p:sp>
    </p:spTree>
    <p:extLst>
      <p:ext uri="{BB962C8B-B14F-4D97-AF65-F5344CB8AC3E}">
        <p14:creationId xmlns:p14="http://schemas.microsoft.com/office/powerpoint/2010/main" val="313129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090688"/>
            <a:ext cx="914400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>
                <a:latin typeface="Arial" charset="0"/>
                <a:cs typeface="Arial" charset="0"/>
              </a:rPr>
              <a:t>نعم كنت ستأتي ربي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>
                <a:latin typeface="Arial" charset="0"/>
                <a:cs typeface="Arial" charset="0"/>
              </a:rPr>
              <a:t>من أجلي أنا وحدي</a:t>
            </a:r>
          </a:p>
        </p:txBody>
      </p:sp>
    </p:spTree>
    <p:extLst>
      <p:ext uri="{BB962C8B-B14F-4D97-AF65-F5344CB8AC3E}">
        <p14:creationId xmlns:p14="http://schemas.microsoft.com/office/powerpoint/2010/main" val="3154867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22547"/>
            <a:ext cx="9144000" cy="5721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54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إلهي كيف احتملت عنـي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كل هذا العـــــــــــــــــــار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حبيبي  صليبك فخر ليا يا بار</a:t>
            </a:r>
          </a:p>
        </p:txBody>
      </p:sp>
    </p:spTree>
    <p:extLst>
      <p:ext uri="{BB962C8B-B14F-4D97-AF65-F5344CB8AC3E}">
        <p14:creationId xmlns:p14="http://schemas.microsoft.com/office/powerpoint/2010/main" val="2335347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110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116</cp:revision>
  <dcterms:created xsi:type="dcterms:W3CDTF">2021-12-07T14:30:00Z</dcterms:created>
  <dcterms:modified xsi:type="dcterms:W3CDTF">2024-04-24T14:23:45Z</dcterms:modified>
</cp:coreProperties>
</file>