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56" r:id="rId3"/>
    <p:sldId id="443" r:id="rId4"/>
    <p:sldId id="45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56"/>
            <p14:sldId id="443"/>
            <p14:sldId id="45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1" d="100"/>
          <a:sy n="71" d="100"/>
        </p:scale>
        <p:origin x="152" y="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 err="1"/>
              <a:t>عينى</a:t>
            </a:r>
            <a:r>
              <a:rPr lang="ar-EG" sz="7200" b="1" dirty="0"/>
              <a:t> عليك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(عيني عليك أنا عيني عليك 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 لو في الضلم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ة</a:t>
            </a:r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 أو في النور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عيني عليك أنا عيني عليك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 لو متضايق أو مسرور)2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20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عيني عليك أنا ماشي معاك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 في البرية أنا وياك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)2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(رحت يمين...رحت شمال)2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br>
              <a:rPr lang="ar-EG" sz="72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خطوة بخطوة انا وياك</a:t>
            </a:r>
          </a:p>
          <a:p>
            <a:br>
              <a:rPr lang="ar-EG" sz="7200" b="1" dirty="0"/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3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(عيني عليك أنا عيني عليك 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 لو في الضلم</a:t>
            </a:r>
            <a:r>
              <a:rPr lang="ar-EG" sz="7200" b="1" i="0" dirty="0">
                <a:solidFill>
                  <a:srgbClr val="00582A"/>
                </a:solidFill>
                <a:effectLst/>
                <a:latin typeface="Helvetica Neue"/>
              </a:rPr>
              <a:t>ة</a:t>
            </a:r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 أو في النور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عيني عليك أنا عيني عليك</a:t>
            </a:r>
          </a:p>
          <a:p>
            <a:pPr algn="ctr" rtl="1"/>
            <a:r>
              <a:rPr lang="ar-SA" sz="7200" b="1" i="0" dirty="0">
                <a:solidFill>
                  <a:srgbClr val="00582A"/>
                </a:solidFill>
                <a:effectLst/>
                <a:latin typeface="Helvetica Neue"/>
              </a:rPr>
              <a:t> لو متضايق أو مسرور)2</a:t>
            </a:r>
          </a:p>
          <a:p>
            <a:br>
              <a:rPr lang="ar-SA" sz="7200" b="1" dirty="0">
                <a:solidFill>
                  <a:srgbClr val="00582A"/>
                </a:solidFill>
              </a:rPr>
            </a:br>
            <a:endParaRPr lang="en-US" sz="7200" b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125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2251</TotalTime>
  <Words>84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376</cp:revision>
  <dcterms:created xsi:type="dcterms:W3CDTF">2021-12-07T14:30:00Z</dcterms:created>
  <dcterms:modified xsi:type="dcterms:W3CDTF">2024-04-24T15:16:21Z</dcterms:modified>
</cp:coreProperties>
</file>