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56" r:id="rId3"/>
    <p:sldId id="443" r:id="rId4"/>
    <p:sldId id="45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15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عينى</a:t>
            </a:r>
            <a:r>
              <a:rPr lang="ar-EG" sz="7200" b="1" dirty="0"/>
              <a:t> عليك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(عيني عليك أنا عيني عليك 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 لو في الضلم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ة</a:t>
            </a:r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 أو في النور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عيني عليك أنا عيني عليك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 لو متضايق أو مسرور)2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عيني عليك أنا ماشي معاك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في البرية أنا وياك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(رحت يمين...رحت شمال)2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خطوة بخطوة انا وياك</a:t>
            </a:r>
          </a:p>
          <a:p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(عيني عليك أنا عيني عليك 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 لو في الضلم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ة</a:t>
            </a:r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 أو في النور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عيني عليك أنا عيني عليك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 لو متضايق أو مسرور)2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12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2251</TotalTime>
  <Words>84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2024-04-24T15:16:21Z</dcterms:modified>
</cp:coreProperties>
</file>