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قلوب الملوك جدول المياه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(قلوب الملوك جدول مياه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يد الإله يجري ما يراه)2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فمهما يقول الرب القدير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سريعاً في وقته سوف يصير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399206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(من مشرق الشمس لمغربها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اسمك مسبح يا إلهنا)2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(من قال فكان دون أمرك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أمر فصار دون علمك)2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وأنت العلي وأنت المهوب خالق المسكونة سيد الشعوب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8851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399206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(من مشرق الشمس لمغربها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اسمك مسبح يا إلهنا)2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0298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(وحدك قوي يا رب الجنود وحدك عظيم ملك يسود)2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ملكك السماء وأيضاً الأرض فكل الخليقة تعطيك السجود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8593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399206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(من مشرق الشمس لمغربها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اسمك مسبح يا إلهنا)2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87721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3165</TotalTime>
  <Words>119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232</cp:revision>
  <dcterms:created xsi:type="dcterms:W3CDTF">2021-12-07T14:30:00Z</dcterms:created>
  <dcterms:modified xsi:type="dcterms:W3CDTF">2022-11-24T15:04:29Z</dcterms:modified>
</cp:coreProperties>
</file>