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9" d="100"/>
          <a:sy n="99" d="100"/>
        </p:scale>
        <p:origin x="234" y="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قلوب الملوك جدول المياه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(قلوب الملوك جدول مياه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يد الإله يجري ما يراه)2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فمهما يقول الرب القدير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سريعاً في وقته سوف يصير</a:t>
            </a:r>
            <a:br>
              <a:rPr lang="ar-EG" sz="7200" b="1" dirty="0">
                <a:cs typeface="+mn-cs"/>
              </a:rPr>
            </a:br>
            <a:endParaRPr lang="ar-EG" sz="7200" b="1" i="0" dirty="0">
              <a:effectLst/>
              <a:latin typeface="jomhuria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399206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(من مشرق الشمس لمغربها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اسمك مسبح يا إلهنا)2</a:t>
            </a:r>
            <a:br>
              <a:rPr lang="ar-EG" sz="7200" b="1" dirty="0">
                <a:solidFill>
                  <a:srgbClr val="005024"/>
                </a:solidFill>
              </a:rPr>
            </a:br>
            <a:endParaRPr lang="ar-EG" sz="7200" b="1" i="0" dirty="0">
              <a:solidFill>
                <a:srgbClr val="005024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(من قال فكان دون أمرك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أمر فصار دون علمك)2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وأنت العلي وأنت المهوب خالق المسكونة سيد الشعوب</a:t>
            </a:r>
            <a:br>
              <a:rPr lang="ar-EG" sz="7200" b="1" dirty="0">
                <a:cs typeface="+mn-cs"/>
              </a:rPr>
            </a:br>
            <a:endParaRPr lang="ar-EG" sz="7200" b="1" i="0" dirty="0">
              <a:effectLst/>
              <a:latin typeface="jomhuria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88518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399206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(من مشرق الشمس لمغربها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اسمك مسبح يا إلهنا)2</a:t>
            </a:r>
            <a:br>
              <a:rPr lang="ar-EG" sz="7200" b="1" dirty="0">
                <a:solidFill>
                  <a:srgbClr val="005024"/>
                </a:solidFill>
              </a:rPr>
            </a:br>
            <a:endParaRPr lang="ar-EG" sz="7200" b="1" i="0" dirty="0">
              <a:solidFill>
                <a:srgbClr val="005024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02989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(وحدك قوي يا رب الجنود وحدك عظيم ملك يسود)2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ملكك السماء وأيضاً الأرض فكل الخليقة تعطيك السجود</a:t>
            </a:r>
            <a:br>
              <a:rPr lang="ar-EG" sz="7200" b="1" dirty="0">
                <a:cs typeface="+mn-cs"/>
              </a:rPr>
            </a:br>
            <a:endParaRPr lang="ar-EG" sz="7200" b="1" i="0" dirty="0">
              <a:effectLst/>
              <a:latin typeface="jomhuria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685934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399206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القرار: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(من مشرق الشمس لمغربها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اسمك مسبح يا إلهنا)2</a:t>
            </a:r>
            <a:br>
              <a:rPr lang="ar-EG" sz="7200" b="1" dirty="0">
                <a:solidFill>
                  <a:srgbClr val="005024"/>
                </a:solidFill>
              </a:rPr>
            </a:br>
            <a:endParaRPr lang="ar-EG" sz="7200" b="1" i="0" dirty="0">
              <a:solidFill>
                <a:srgbClr val="005024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877217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3165</TotalTime>
  <Words>119</Words>
  <Application>Microsoft Office PowerPoint</Application>
  <PresentationFormat>عرض على الشاشة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232</cp:revision>
  <dcterms:created xsi:type="dcterms:W3CDTF">2021-12-07T14:30:00Z</dcterms:created>
  <dcterms:modified xsi:type="dcterms:W3CDTF">2022-11-24T15:04:29Z</dcterms:modified>
</cp:coreProperties>
</file>