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75" r:id="rId2"/>
    <p:sldId id="325" r:id="rId3"/>
    <p:sldId id="335" r:id="rId4"/>
    <p:sldId id="336" r:id="rId5"/>
    <p:sldId id="337" r:id="rId6"/>
    <p:sldId id="338" r:id="rId7"/>
    <p:sldId id="339" r:id="rId8"/>
    <p:sldId id="340" r:id="rId9"/>
    <p:sldId id="341" r:id="rId10"/>
    <p:sldId id="29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94" autoAdjust="0"/>
    <p:restoredTop sz="94660"/>
  </p:normalViewPr>
  <p:slideViewPr>
    <p:cSldViewPr>
      <p:cViewPr varScale="1">
        <p:scale>
          <a:sx n="73" d="100"/>
          <a:sy n="73" d="100"/>
        </p:scale>
        <p:origin x="164" y="3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4/24/2024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4/24/2024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52400" y="791841"/>
            <a:ext cx="8763000" cy="26570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ترنيمة</a:t>
            </a:r>
          </a:p>
          <a:p>
            <a:pPr algn="ctr">
              <a:lnSpc>
                <a:spcPct val="150000"/>
              </a:lnSpc>
            </a:pPr>
            <a:r>
              <a:rPr lang="ar-SA" sz="7200" b="1" dirty="0">
                <a:latin typeface="Arial" charset="0"/>
                <a:cs typeface="Arial" charset="0"/>
              </a:rPr>
              <a:t>كلامك أيا رب نوري</a:t>
            </a:r>
            <a:endParaRPr lang="ar-EG" sz="72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174654"/>
            <a:ext cx="9144000" cy="75215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4800" b="1" dirty="0">
                <a:latin typeface="Arial" charset="0"/>
                <a:cs typeface="Arial" charset="0"/>
              </a:rPr>
              <a:t>1- 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كلامُكَ أيا رَبُّ نورِي  </a:t>
            </a:r>
          </a:p>
          <a:p>
            <a:pPr algn="ctr" rtl="1">
              <a:lnSpc>
                <a:spcPct val="150000"/>
              </a:lnSpc>
            </a:pP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هوَ هُدَايَ فـي المَسِير</a:t>
            </a:r>
            <a:b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</a:b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(بــــهِ عَرَفتُ كيفَ أتيْتَ   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>
                <a:solidFill>
                  <a:srgbClr val="000000"/>
                </a:solidFill>
                <a:latin typeface="Helvetica Neue"/>
              </a:rPr>
              <a:t> 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كيفَ فدَيْتَ يا قدير)2</a:t>
            </a:r>
            <a:b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</a:br>
            <a:endParaRPr lang="ar-EG" sz="66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314076"/>
            <a:ext cx="9144000" cy="745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ar-EG" sz="6000" b="1" dirty="0">
                <a:solidFill>
                  <a:srgbClr val="003300"/>
                </a:solidFill>
              </a:rPr>
              <a:t>القرار:</a:t>
            </a:r>
          </a:p>
          <a:p>
            <a:pPr algn="ctr">
              <a:lnSpc>
                <a:spcPct val="150000"/>
              </a:lnSpc>
              <a:defRPr/>
            </a:pPr>
            <a:r>
              <a:rPr lang="ar-EG" sz="7200" b="1" dirty="0">
                <a:solidFill>
                  <a:srgbClr val="003300"/>
                </a:solidFill>
              </a:rPr>
              <a:t>(سِرَاجٌ لِرِجلي </a:t>
            </a:r>
          </a:p>
          <a:p>
            <a:pPr algn="ctr">
              <a:lnSpc>
                <a:spcPct val="150000"/>
              </a:lnSpc>
              <a:defRPr/>
            </a:pPr>
            <a:r>
              <a:rPr lang="ar-EG" sz="7200" b="1" dirty="0">
                <a:solidFill>
                  <a:srgbClr val="003300"/>
                </a:solidFill>
              </a:rPr>
              <a:t>  كلامُــــــــــــــكَ   </a:t>
            </a:r>
          </a:p>
          <a:p>
            <a:pPr algn="ctr">
              <a:lnSpc>
                <a:spcPct val="150000"/>
              </a:lnSpc>
              <a:defRPr/>
            </a:pPr>
            <a:r>
              <a:rPr lang="ar-EG" sz="7200" b="1" dirty="0">
                <a:solidFill>
                  <a:srgbClr val="003300"/>
                </a:solidFill>
              </a:rPr>
              <a:t>وَنورٌ لِسَبيلي)2</a:t>
            </a:r>
            <a:br>
              <a:rPr lang="ar-EG" sz="7200" b="1" dirty="0">
                <a:solidFill>
                  <a:srgbClr val="003300"/>
                </a:solidFill>
              </a:rPr>
            </a:br>
            <a:endParaRPr lang="ar-EG" sz="72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174654"/>
            <a:ext cx="9144000" cy="90450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4800" b="1" dirty="0">
                <a:latin typeface="Arial" charset="0"/>
                <a:cs typeface="Arial" charset="0"/>
              </a:rPr>
              <a:t>2- 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هوَ ضِيَائي وَسطَ ظَلامِي  </a:t>
            </a:r>
          </a:p>
          <a:p>
            <a:pPr algn="ctr" rtl="1">
              <a:lnSpc>
                <a:spcPct val="150000"/>
              </a:lnSpc>
            </a:pP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هوَ أنيسُ رِحلَتي</a:t>
            </a:r>
            <a:b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</a:b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(هوَ عَزَائي نبعُ سَلامِي   </a:t>
            </a:r>
          </a:p>
          <a:p>
            <a:pPr algn="ctr" rtl="1">
              <a:lnSpc>
                <a:spcPct val="150000"/>
              </a:lnSpc>
            </a:pP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وَفي اِشتِدَادِ مِحنَتي)2</a:t>
            </a:r>
            <a:b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</a:br>
            <a:b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</a:br>
            <a:endParaRPr lang="ar-EG" sz="6600" b="1" dirty="0"/>
          </a:p>
        </p:txBody>
      </p:sp>
    </p:spTree>
    <p:extLst>
      <p:ext uri="{BB962C8B-B14F-4D97-AF65-F5344CB8AC3E}">
        <p14:creationId xmlns:p14="http://schemas.microsoft.com/office/powerpoint/2010/main" val="8701581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314076"/>
            <a:ext cx="9144000" cy="745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ar-EG" sz="6000" b="1" dirty="0">
                <a:solidFill>
                  <a:srgbClr val="003300"/>
                </a:solidFill>
              </a:rPr>
              <a:t>القرار:</a:t>
            </a:r>
          </a:p>
          <a:p>
            <a:pPr algn="ctr">
              <a:lnSpc>
                <a:spcPct val="150000"/>
              </a:lnSpc>
              <a:defRPr/>
            </a:pPr>
            <a:r>
              <a:rPr lang="ar-EG" sz="7200" b="1" dirty="0">
                <a:solidFill>
                  <a:srgbClr val="003300"/>
                </a:solidFill>
              </a:rPr>
              <a:t>(سِرَاجٌ لِرِجلي </a:t>
            </a:r>
          </a:p>
          <a:p>
            <a:pPr algn="ctr">
              <a:lnSpc>
                <a:spcPct val="150000"/>
              </a:lnSpc>
              <a:defRPr/>
            </a:pPr>
            <a:r>
              <a:rPr lang="ar-EG" sz="7200" b="1" dirty="0">
                <a:solidFill>
                  <a:srgbClr val="003300"/>
                </a:solidFill>
              </a:rPr>
              <a:t>  كلامُــــــــــــــكَ   </a:t>
            </a:r>
          </a:p>
          <a:p>
            <a:pPr algn="ctr">
              <a:lnSpc>
                <a:spcPct val="150000"/>
              </a:lnSpc>
              <a:defRPr/>
            </a:pPr>
            <a:r>
              <a:rPr lang="ar-EG" sz="7200" b="1" dirty="0">
                <a:solidFill>
                  <a:srgbClr val="003300"/>
                </a:solidFill>
              </a:rPr>
              <a:t>وَنورٌ لِسَبيلي)2</a:t>
            </a:r>
            <a:br>
              <a:rPr lang="ar-EG" sz="7200" b="1" dirty="0">
                <a:solidFill>
                  <a:srgbClr val="003300"/>
                </a:solidFill>
              </a:rPr>
            </a:br>
            <a:endParaRPr lang="ar-EG" sz="72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64116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174654"/>
            <a:ext cx="9144000" cy="90450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4800" b="1" dirty="0">
                <a:latin typeface="Arial" charset="0"/>
                <a:cs typeface="Arial" charset="0"/>
              </a:rPr>
              <a:t>3- 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فيهِ غِذائي فيهِ حَيَاتــي   </a:t>
            </a:r>
          </a:p>
          <a:p>
            <a:pPr algn="ctr" rtl="1">
              <a:lnSpc>
                <a:spcPct val="150000"/>
              </a:lnSpc>
            </a:pP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فيهِ طعَامــــــــــي لِلأيَّام</a:t>
            </a:r>
            <a:b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</a:b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(فيهِ رَجَائي عِندَ سُقوطِي   غُفرَانُ ذا الفادِي المُقام)2</a:t>
            </a:r>
            <a:b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</a:br>
            <a:b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</a:br>
            <a:endParaRPr lang="ar-EG" sz="6600" b="1" dirty="0"/>
          </a:p>
        </p:txBody>
      </p:sp>
    </p:spTree>
    <p:extLst>
      <p:ext uri="{BB962C8B-B14F-4D97-AF65-F5344CB8AC3E}">
        <p14:creationId xmlns:p14="http://schemas.microsoft.com/office/powerpoint/2010/main" val="32033066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314076"/>
            <a:ext cx="9144000" cy="745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ar-EG" sz="6000" b="1" dirty="0">
                <a:solidFill>
                  <a:srgbClr val="003300"/>
                </a:solidFill>
              </a:rPr>
              <a:t>القرار:</a:t>
            </a:r>
          </a:p>
          <a:p>
            <a:pPr algn="ctr">
              <a:lnSpc>
                <a:spcPct val="150000"/>
              </a:lnSpc>
              <a:defRPr/>
            </a:pPr>
            <a:r>
              <a:rPr lang="ar-EG" sz="7200" b="1" dirty="0">
                <a:solidFill>
                  <a:srgbClr val="003300"/>
                </a:solidFill>
              </a:rPr>
              <a:t>(سِرَاجٌ لِرِجلي </a:t>
            </a:r>
          </a:p>
          <a:p>
            <a:pPr algn="ctr">
              <a:lnSpc>
                <a:spcPct val="150000"/>
              </a:lnSpc>
              <a:defRPr/>
            </a:pPr>
            <a:r>
              <a:rPr lang="ar-EG" sz="7200" b="1" dirty="0">
                <a:solidFill>
                  <a:srgbClr val="003300"/>
                </a:solidFill>
              </a:rPr>
              <a:t>  كلامُــــــــــــــكَ   </a:t>
            </a:r>
          </a:p>
          <a:p>
            <a:pPr algn="ctr">
              <a:lnSpc>
                <a:spcPct val="150000"/>
              </a:lnSpc>
              <a:defRPr/>
            </a:pPr>
            <a:r>
              <a:rPr lang="ar-EG" sz="7200" b="1" dirty="0">
                <a:solidFill>
                  <a:srgbClr val="003300"/>
                </a:solidFill>
              </a:rPr>
              <a:t>وَنورٌ لِسَبيلي)2</a:t>
            </a:r>
            <a:br>
              <a:rPr lang="ar-EG" sz="7200" b="1" dirty="0">
                <a:solidFill>
                  <a:srgbClr val="003300"/>
                </a:solidFill>
              </a:rPr>
            </a:br>
            <a:endParaRPr lang="ar-EG" sz="72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14317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174654"/>
            <a:ext cx="9144000" cy="90450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4800" b="1" dirty="0">
                <a:latin typeface="Arial" charset="0"/>
                <a:cs typeface="Arial" charset="0"/>
              </a:rPr>
              <a:t>4- 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ساعِدْني حَتَّى أُخَبِّئَنَّ   </a:t>
            </a:r>
          </a:p>
          <a:p>
            <a:pPr algn="ctr" rtl="1">
              <a:lnSpc>
                <a:spcPct val="150000"/>
              </a:lnSpc>
            </a:pP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كلامَكَ ضِمْنَ قلبي</a:t>
            </a:r>
            <a:b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</a:b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(فلا أعُـــودُ إلَيْكَ أُخطي   </a:t>
            </a:r>
          </a:p>
          <a:p>
            <a:pPr algn="ctr" rtl="1">
              <a:lnSpc>
                <a:spcPct val="150000"/>
              </a:lnSpc>
            </a:pP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بَل يَشهَدُ لكَ حُبِّي)2</a:t>
            </a:r>
            <a:b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</a:br>
            <a:b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</a:br>
            <a:endParaRPr lang="ar-EG" sz="6600" b="1" dirty="0"/>
          </a:p>
        </p:txBody>
      </p:sp>
    </p:spTree>
    <p:extLst>
      <p:ext uri="{BB962C8B-B14F-4D97-AF65-F5344CB8AC3E}">
        <p14:creationId xmlns:p14="http://schemas.microsoft.com/office/powerpoint/2010/main" val="14571846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314076"/>
            <a:ext cx="9144000" cy="745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ar-EG" sz="6000" b="1" dirty="0">
                <a:solidFill>
                  <a:srgbClr val="003300"/>
                </a:solidFill>
              </a:rPr>
              <a:t>القرار:</a:t>
            </a:r>
          </a:p>
          <a:p>
            <a:pPr algn="ctr">
              <a:lnSpc>
                <a:spcPct val="150000"/>
              </a:lnSpc>
              <a:defRPr/>
            </a:pPr>
            <a:r>
              <a:rPr lang="ar-EG" sz="7200" b="1" dirty="0">
                <a:solidFill>
                  <a:srgbClr val="003300"/>
                </a:solidFill>
              </a:rPr>
              <a:t>(سِرَاجٌ لِرِجلي </a:t>
            </a:r>
          </a:p>
          <a:p>
            <a:pPr algn="ctr">
              <a:lnSpc>
                <a:spcPct val="150000"/>
              </a:lnSpc>
              <a:defRPr/>
            </a:pPr>
            <a:r>
              <a:rPr lang="ar-EG" sz="7200" b="1" dirty="0">
                <a:solidFill>
                  <a:srgbClr val="003300"/>
                </a:solidFill>
              </a:rPr>
              <a:t>  كلامُــــــــــــــكَ   </a:t>
            </a:r>
          </a:p>
          <a:p>
            <a:pPr algn="ctr">
              <a:lnSpc>
                <a:spcPct val="150000"/>
              </a:lnSpc>
              <a:defRPr/>
            </a:pPr>
            <a:r>
              <a:rPr lang="ar-EG" sz="7200" b="1" dirty="0">
                <a:solidFill>
                  <a:srgbClr val="003300"/>
                </a:solidFill>
              </a:rPr>
              <a:t>وَنورٌ لِسَبيلي)2</a:t>
            </a:r>
            <a:br>
              <a:rPr lang="ar-EG" sz="7200" b="1" dirty="0">
                <a:solidFill>
                  <a:srgbClr val="003300"/>
                </a:solidFill>
              </a:rPr>
            </a:br>
            <a:endParaRPr lang="ar-EG" sz="72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89327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898</TotalTime>
  <Words>140</Words>
  <Application>Microsoft Office PowerPoint</Application>
  <PresentationFormat>On-screen Show (4:3)</PresentationFormat>
  <Paragraphs>29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Helvetica Neue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116</cp:revision>
  <dcterms:created xsi:type="dcterms:W3CDTF">2021-12-07T14:30:00Z</dcterms:created>
  <dcterms:modified xsi:type="dcterms:W3CDTF">2024-04-24T15:14:02Z</dcterms:modified>
</cp:coreProperties>
</file>