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6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كلامك أيا رب نوري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6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كلامُكَ أيا رَبُّ نورِي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هوَ هُدَايَ فـي المَسِير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(بــــهِ عَرَفتُ كيفَ أتيْتَ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كيفَ فدَيْتَ يا قدير)2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4076"/>
            <a:ext cx="9144000" cy="745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(سِرَاجٌ لِرِجلي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  كلامُــــــــــــــكَ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وَنورٌ لِسَبيلي)2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654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هوَ ضِيَائي وَسطَ ظَلامِي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هوَ أنيسُ رِحلَتي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(هوَ عَزَائي نبعُ سَلامِي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وَفي اِشتِدَادِ مِحنَتي)2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87015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4076"/>
            <a:ext cx="9144000" cy="745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(سِرَاجٌ لِرِجلي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  كلامُــــــــــــــكَ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وَنورٌ لِسَبيلي)2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1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654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فيهِ غِذائي فيهِ حَيَاتــي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فيهِ طعَامــــــــــي لِلأيَّام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(فيهِ رَجَائي عِندَ سُقوطِي   غُفرَانُ ذا الفادِي المُقام)2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20330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4076"/>
            <a:ext cx="9144000" cy="745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(سِرَاجٌ لِرِجلي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  كلامُــــــــــــــكَ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وَنورٌ لِسَبيلي)2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43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654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4-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ساعِدْني حَتَّى أُخَبِّئَنَّ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كلامَكَ ضِمْنَ قلبي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(فلا أعُـــودُ إلَيْكَ أُخطي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بَل يَشهَدُ لكَ حُبِّي)2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457184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4076"/>
            <a:ext cx="9144000" cy="745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(سِرَاجٌ لِرِجلي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  كلامُــــــــــــــكَ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وَنورٌ لِسَبيلي)2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93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140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2024-04-24T15:14:02Z</dcterms:modified>
</cp:coreProperties>
</file>