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r>
              <a:rPr lang="ar-EG" sz="6000" b="1" dirty="0"/>
              <a:t>كيف أنسَــــى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3200" b="1" dirty="0"/>
              <a:t>1-</a:t>
            </a:r>
            <a:r>
              <a:rPr lang="ar-SA" sz="6000" b="1" dirty="0"/>
              <a:t> </a:t>
            </a:r>
            <a:r>
              <a:rPr lang="ar-EG" sz="4000" b="1" dirty="0"/>
              <a:t>(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كيف أنسَى سيِّدي الغالــــــي المَسِيح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كيف أنسَى دَمَ ذا الجَنبِ  الجَــــــــريح)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(مَن رَآني في هَواني فأتَى طَوعاً إليَّ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من فداني واشترانــي كاسِرَاً قيدَ يَدَيَّ)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ghaly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zal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ganb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elgareeh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(man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raani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hawani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  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tawaan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elaia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2(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fadany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washtarany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kaseran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kayd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/>
                <a:ea typeface="+mj-ea"/>
                <a:cs typeface="Arial"/>
              </a:rPr>
              <a:t>yadaya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800" b="1" kern="0" dirty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How can I forget my dear Master Christ. How can I forget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the blood from his side. Who saw me in my disgrace and came to me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/>
                <a:ea typeface="+mj-ea"/>
                <a:cs typeface="Arial"/>
              </a:rPr>
              <a:t>willingly, who redeemed me and bought me breaking my bondage.</a:t>
            </a:r>
            <a:br>
              <a:rPr lang="ar-SA" sz="6000" b="1" dirty="0"/>
            </a:br>
            <a:endParaRPr lang="ar-SA" sz="6000" b="1" dirty="0"/>
          </a:p>
          <a:p>
            <a:pPr algn="ctr"/>
            <a:br>
              <a:rPr lang="ar-SA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92924"/>
            <a:ext cx="998219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(كيف أنسَـــى قلبَكَ العَـــافِي الكَبير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 عَفا عنِّي وعن جُرمِــي الخطير)</a:t>
            </a:r>
            <a:r>
              <a:rPr kumimoji="0" lang="ar-EG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(فمحا كُلَّ ذنوبـــي وابتدأ عَهداً جَدِيدَا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ومَلا بالرُّوحِ قلبي فغدَا قلبي سَعِيدا)</a:t>
            </a: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alt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kalboka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elaafi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elkaber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aafa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an gormy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elkhateer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famaha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zonoby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ebtada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aahdan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gadeda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berrohe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kalby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faghada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kalby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saeda</a:t>
            </a:r>
            <a:br>
              <a:rPr kumimoji="0" lang="ar-EG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do I forget Your big forgiving heart, who </a:t>
            </a:r>
          </a:p>
          <a:p>
            <a:pPr algn="ctr" rtl="1"/>
            <a:r>
              <a:rPr kumimoji="0" lang="en-US" alt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forgave me  my horrible sin and filled my heart </a:t>
            </a:r>
          </a:p>
          <a:p>
            <a:pPr algn="ctr" rtl="1"/>
            <a:r>
              <a:rPr kumimoji="0" lang="en-US" alt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His spirit filling it with joy.</a:t>
            </a:r>
            <a:endParaRPr lang="ar-EG" sz="2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(كيف أنسَـــــــى سِترَكَ طُـــــــــــولَ السِّنين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يدَكَ الحارِسَــــــــــــــةَ في كُـــــــــــــــلِّ حِين)</a:t>
            </a:r>
            <a:r>
              <a:rPr kumimoji="0" lang="ar-EG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(وَسْطَ حُزني وَسْطَ ضِيقي وَسْطَ أمواجِ الحَياة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صِرتَ حِصني ورَفيقي صِرتَ لي بَابَ النَّجَاة)</a:t>
            </a:r>
            <a:r>
              <a:rPr kumimoji="0" lang="ar-EG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setraka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tool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yadaka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haresa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(wasta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wasta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Diky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wasta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amwaje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Serta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hesny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rafiky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Serta le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baban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nagah</a:t>
            </a:r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alt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do I forget your protection all the years. Your</a:t>
            </a:r>
          </a:p>
          <a:p>
            <a:pPr algn="ctr" rtl="1"/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protective hand all the time. In the midst of my sorrow, </a:t>
            </a:r>
          </a:p>
          <a:p>
            <a:pPr algn="ctr" rtl="1"/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troubles and high tide of life You became my castle, </a:t>
            </a:r>
          </a:p>
          <a:p>
            <a:pPr algn="ctr" rtl="1"/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friend and the door for safety.</a:t>
            </a:r>
            <a:endParaRPr lang="ar-EG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628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كيفَ أنسَـــــــــى   قِصَّةَ عُمري الَّتي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تَحكِــي تَـــــــروِي   كيفَ كــــــانَ حُبُّكَ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فَنَجَاتي وَنَجَاحِـــي   مَن وَهَبها لي سِوَاكَ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وَضِيقاتِي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وَجِرَاحِي   قد شَفَتهــا لي يَدَاكَ</a:t>
            </a:r>
          </a:p>
          <a:p>
            <a:pPr algn="ctr"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kesta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omry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elaty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tahky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tarwy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hoboka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nagaty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nagahy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wahabhaly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Dikaty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gerahy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can I forget the story of my life that tells me always 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about Your love? Who gave me success and safety?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too healed all my wounds.</a:t>
            </a:r>
            <a:endParaRPr lang="ar-EG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7693"/>
            <a:ext cx="9982199" cy="6194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(هَبْني أنسَـــى سيِّدي ذاتـــــــــي هُنا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فعِنـــــــادي قد أذاقَنــــــــي العَـنَـــــــــا)</a:t>
            </a: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(فأُغَنِّي في حَياتِــــي عَالِمـــاً أنِّي غريبْ</a:t>
            </a:r>
            <a:b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ذاكِرَاً أنَّكَ رَبِّي سَوفَ تأتي عَن قـريبْ)</a:t>
            </a: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en-US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habny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zaty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aenady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kad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azakany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elaana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(fa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oghannyfi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aaleman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ghareeb</a:t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zakeran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anka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alt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kareeb</a:t>
            </a:r>
            <a:br>
              <a:rPr kumimoji="0" lang="ar-EG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Lord, enable me to forget myself now as </a:t>
            </a:r>
          </a:p>
          <a:p>
            <a:pPr algn="ctr" rtl="1"/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stubbornness led me to suffering. I will sing all my life </a:t>
            </a:r>
          </a:p>
          <a:p>
            <a:pPr algn="ctr" rtl="1"/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knowing that I am not of this world assured</a:t>
            </a:r>
          </a:p>
          <a:p>
            <a:pPr algn="ctr" rtl="1"/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that You will come soon My Lord.</a:t>
            </a: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533</Words>
  <Application>Microsoft Office PowerPoint</Application>
  <PresentationFormat>عرض على الشاشة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2025-05-21T17:46:14Z</dcterms:modified>
</cp:coreProperties>
</file>