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277" r:id="rId3"/>
    <p:sldId id="369" r:id="rId4"/>
    <p:sldId id="370" r:id="rId5"/>
    <p:sldId id="371" r:id="rId6"/>
    <p:sldId id="374" r:id="rId7"/>
    <p:sldId id="375" r:id="rId8"/>
    <p:sldId id="376" r:id="rId9"/>
    <p:sldId id="377" r:id="rId10"/>
    <p:sldId id="378" r:id="rId11"/>
    <p:sldId id="379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0"/>
            <p14:sldId id="371"/>
            <p14:sldId id="374"/>
            <p14:sldId id="375"/>
            <p14:sldId id="376"/>
            <p14:sldId id="377"/>
            <p14:sldId id="378"/>
            <p14:sldId id="37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74" d="100"/>
          <a:sy n="74" d="100"/>
        </p:scale>
        <p:origin x="48" y="30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كيف أنسَــــى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270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5- </a:t>
            </a:r>
          </a:p>
          <a:p>
            <a:pPr algn="ctr" rtl="1"/>
            <a:r>
              <a:rPr lang="ar-EG" sz="7200" b="1" dirty="0"/>
              <a:t>(هَبْني أنسَـــى </a:t>
            </a:r>
          </a:p>
          <a:p>
            <a:pPr algn="ctr" rtl="1"/>
            <a:r>
              <a:rPr lang="ar-EG" sz="7200" b="1" dirty="0"/>
              <a:t>سيِّدي ذاتي هُنا</a:t>
            </a:r>
            <a:br>
              <a:rPr lang="ar-EG" sz="7200" b="1" dirty="0"/>
            </a:br>
            <a:r>
              <a:rPr lang="ar-EG" sz="7200" b="1" dirty="0"/>
              <a:t>فعِنادي قد أذاقَنـي </a:t>
            </a:r>
          </a:p>
          <a:p>
            <a:pPr algn="ctr" rtl="1"/>
            <a:r>
              <a:rPr lang="ar-EG" sz="7200" b="1" dirty="0"/>
              <a:t>العَـنَــــــــــــا)2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9970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(فأُغَنِّي في حَياتِــــي </a:t>
            </a:r>
          </a:p>
          <a:p>
            <a:pPr algn="ctr" rtl="1"/>
            <a:r>
              <a:rPr lang="ar-EG" sz="7200" b="1" dirty="0"/>
              <a:t>عَالِمـــاً أنِّي غريبْ</a:t>
            </a:r>
            <a:br>
              <a:rPr lang="ar-EG" sz="7200" b="1" dirty="0"/>
            </a:br>
            <a:r>
              <a:rPr lang="ar-EG" sz="7200" b="1" dirty="0"/>
              <a:t>ذاكِرَاً أنَّكَ رَبِّـــــــــي </a:t>
            </a:r>
          </a:p>
          <a:p>
            <a:pPr algn="ctr" rtl="1"/>
            <a:r>
              <a:rPr lang="ar-EG" sz="7200" b="1" dirty="0"/>
              <a:t>سَوفَ تأتي عَن قـريبْ)2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263902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/>
              <a:t>1- </a:t>
            </a:r>
            <a:endParaRPr lang="ar-EG" sz="7200" b="1" dirty="0"/>
          </a:p>
          <a:p>
            <a:pPr algn="ctr" rtl="1"/>
            <a:r>
              <a:rPr lang="ar-SA" sz="7200" b="1" dirty="0"/>
              <a:t>(كيف أنسَ</a:t>
            </a:r>
            <a:r>
              <a:rPr lang="ar-EG" sz="7200" b="1" dirty="0"/>
              <a:t>ـــــــــــ</a:t>
            </a:r>
            <a:r>
              <a:rPr lang="ar-SA" sz="7200" b="1" dirty="0"/>
              <a:t>ى </a:t>
            </a:r>
            <a:endParaRPr lang="ar-EG" sz="7200" b="1" dirty="0"/>
          </a:p>
          <a:p>
            <a:pPr algn="ctr" rtl="1"/>
            <a:r>
              <a:rPr lang="ar-SA" sz="7200" b="1" dirty="0"/>
              <a:t>سيِّدي الغالي المَسِيح</a:t>
            </a:r>
            <a:br>
              <a:rPr lang="ar-SA" sz="7200" b="1" dirty="0"/>
            </a:br>
            <a:r>
              <a:rPr lang="ar-SA" sz="7200" b="1" dirty="0"/>
              <a:t>كيف أنسَى دَمَ ذا الجَنبِ  الجَــــــ</a:t>
            </a:r>
            <a:r>
              <a:rPr lang="ar-EG" sz="7200" b="1" dirty="0"/>
              <a:t>ــــ</a:t>
            </a:r>
            <a:r>
              <a:rPr lang="ar-SA" sz="7200" b="1" dirty="0"/>
              <a:t>ــري</a:t>
            </a:r>
            <a:r>
              <a:rPr lang="ar-EG" sz="7200" b="1" dirty="0"/>
              <a:t>ـــ</a:t>
            </a:r>
            <a:r>
              <a:rPr lang="ar-SA" sz="7200" b="1" dirty="0"/>
              <a:t>ح)2</a:t>
            </a:r>
            <a:br>
              <a:rPr lang="ar-SA" sz="7200" b="1" dirty="0"/>
            </a:br>
            <a:endParaRPr lang="ar-SA" sz="7200" b="1" dirty="0"/>
          </a:p>
          <a:p>
            <a:pPr algn="ctr"/>
            <a:br>
              <a:rPr lang="ar-SA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7625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/>
              <a:t>(مَن رَآني في هَواني </a:t>
            </a:r>
            <a:endParaRPr lang="ar-EG" sz="8000" b="1" dirty="0"/>
          </a:p>
          <a:p>
            <a:pPr algn="ctr" rtl="1"/>
            <a:r>
              <a:rPr lang="ar-SA" sz="8000" b="1" dirty="0"/>
              <a:t>فأتَى طَوعاً إليَّ</a:t>
            </a:r>
            <a:br>
              <a:rPr lang="ar-SA" sz="8000" b="1" dirty="0"/>
            </a:br>
            <a:r>
              <a:rPr lang="ar-SA" sz="8000" b="1" dirty="0"/>
              <a:t>من فداني واشترانــي </a:t>
            </a:r>
            <a:endParaRPr lang="ar-EG" sz="8000" b="1" dirty="0"/>
          </a:p>
          <a:p>
            <a:pPr algn="ctr" rtl="1"/>
            <a:r>
              <a:rPr lang="ar-SA" sz="8000" b="1" dirty="0"/>
              <a:t>كاسِرَاً قيدَ يَدَيَّ)2</a:t>
            </a:r>
            <a:br>
              <a:rPr lang="ar-SA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3812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/>
              <a:t>2- </a:t>
            </a:r>
            <a:endParaRPr lang="ar-EG" sz="7200" b="1" dirty="0"/>
          </a:p>
          <a:p>
            <a:pPr algn="ctr" rtl="1"/>
            <a:r>
              <a:rPr lang="ar-SA" sz="7200" b="1" dirty="0"/>
              <a:t>(كيف أنسَـــى </a:t>
            </a:r>
            <a:endParaRPr lang="ar-EG" sz="7200" b="1" dirty="0"/>
          </a:p>
          <a:p>
            <a:pPr algn="ctr" rtl="1"/>
            <a:r>
              <a:rPr lang="ar-SA" sz="7200" b="1" dirty="0"/>
              <a:t>قلبَكَ العَـــافِي الكَبير</a:t>
            </a:r>
            <a:br>
              <a:rPr lang="ar-SA" sz="7200" b="1" dirty="0"/>
            </a:br>
            <a:r>
              <a:rPr lang="ar-SA" sz="7200" b="1" dirty="0"/>
              <a:t>مَن عَفا عنِّ</a:t>
            </a:r>
            <a:r>
              <a:rPr lang="ar-EG" sz="7200" b="1" dirty="0"/>
              <a:t>ــــــ</a:t>
            </a:r>
            <a:r>
              <a:rPr lang="ar-SA" sz="7200" b="1" dirty="0"/>
              <a:t>ي </a:t>
            </a:r>
            <a:endParaRPr lang="ar-EG" sz="7200" b="1" dirty="0"/>
          </a:p>
          <a:p>
            <a:pPr algn="ctr" rtl="1"/>
            <a:r>
              <a:rPr lang="ar-SA" sz="7200" b="1" dirty="0"/>
              <a:t>وعن جُرمِــي الخطير)2</a:t>
            </a:r>
            <a:br>
              <a:rPr lang="ar-SA" sz="7200" b="1" dirty="0"/>
            </a:br>
            <a:br>
              <a:rPr lang="ar-SA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9144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/>
              <a:t>(فمحا كُلَّ ذنوبـــي </a:t>
            </a:r>
            <a:endParaRPr lang="ar-EG" sz="7200" b="1" dirty="0"/>
          </a:p>
          <a:p>
            <a:pPr algn="ctr" rtl="1"/>
            <a:r>
              <a:rPr lang="ar-SA" sz="7200" b="1" dirty="0"/>
              <a:t>وابتدأ عَهداً جَدِيدَا</a:t>
            </a:r>
            <a:br>
              <a:rPr lang="ar-SA" sz="7200" b="1" dirty="0"/>
            </a:br>
            <a:r>
              <a:rPr lang="ar-SA" sz="7200" b="1" dirty="0"/>
              <a:t>ومَلا بالرُّوحِ قلبي </a:t>
            </a:r>
            <a:endParaRPr lang="ar-EG" sz="7200" b="1" dirty="0"/>
          </a:p>
          <a:p>
            <a:pPr algn="ctr" rtl="1"/>
            <a:r>
              <a:rPr lang="ar-SA" sz="7200" b="1" dirty="0"/>
              <a:t>فغدَا قلبي سَعِيدا)2</a:t>
            </a:r>
            <a:br>
              <a:rPr lang="ar-SA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1176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3- </a:t>
            </a:r>
          </a:p>
          <a:p>
            <a:pPr algn="ctr" rtl="1"/>
            <a:r>
              <a:rPr lang="ar-EG" sz="7200" b="1" dirty="0"/>
              <a:t>(كيف أنسَــــــــــــى </a:t>
            </a:r>
          </a:p>
          <a:p>
            <a:pPr algn="ctr" rtl="1"/>
            <a:r>
              <a:rPr lang="ar-EG" sz="7200" b="1" dirty="0"/>
              <a:t>سِترَكَ طُولَ السِّنين</a:t>
            </a:r>
            <a:br>
              <a:rPr lang="ar-EG" sz="7200" b="1" dirty="0"/>
            </a:br>
            <a:r>
              <a:rPr lang="ar-EG" sz="7200" b="1" dirty="0"/>
              <a:t>يدَكَ الحارِسَــــــــــــــةَ </a:t>
            </a:r>
          </a:p>
          <a:p>
            <a:pPr algn="ctr" rtl="1"/>
            <a:r>
              <a:rPr lang="ar-EG" sz="7200" b="1" dirty="0"/>
              <a:t>في كُـــــــــــــــلِّ حِين)2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1032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(وَسْطَ حُزني وَسْطَ ضِيقي</a:t>
            </a:r>
          </a:p>
          <a:p>
            <a:pPr algn="ctr" rtl="1"/>
            <a:r>
              <a:rPr lang="ar-EG" sz="7200" b="1" dirty="0"/>
              <a:t>وَسْطَ أمواجِ الحَياة</a:t>
            </a:r>
            <a:br>
              <a:rPr lang="ar-EG" sz="7200" b="1" dirty="0"/>
            </a:br>
            <a:r>
              <a:rPr lang="ar-EG" sz="7200" b="1" dirty="0"/>
              <a:t>صِرتَ حِصني ورَفيقي </a:t>
            </a:r>
          </a:p>
          <a:p>
            <a:pPr algn="ctr" rtl="1"/>
            <a:r>
              <a:rPr lang="ar-EG" sz="7200" b="1" dirty="0"/>
              <a:t>صِرتَ لي بَابَ النَّجَاة)2</a:t>
            </a:r>
            <a:br>
              <a:rPr lang="ar-EG" sz="7200" b="1" dirty="0"/>
            </a:b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304800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4- </a:t>
            </a:r>
          </a:p>
          <a:p>
            <a:pPr algn="ctr" rtl="1"/>
            <a:r>
              <a:rPr lang="ar-EG" sz="7200" b="1" dirty="0"/>
              <a:t>كيفَ أنسَـــــــــى  </a:t>
            </a:r>
          </a:p>
          <a:p>
            <a:pPr algn="ctr" rtl="1"/>
            <a:r>
              <a:rPr lang="ar-EG" sz="7200" b="1" dirty="0"/>
              <a:t>قِصَّةَ عُمري الَّتي</a:t>
            </a:r>
            <a:br>
              <a:rPr lang="ar-EG" sz="7200" b="1" dirty="0"/>
            </a:br>
            <a:r>
              <a:rPr lang="ar-EG" sz="7200" b="1" dirty="0"/>
              <a:t>تَحكِــي تَـــــــروِي   </a:t>
            </a:r>
          </a:p>
          <a:p>
            <a:pPr algn="ctr" rtl="1"/>
            <a:r>
              <a:rPr lang="ar-EG" sz="7200" b="1" dirty="0"/>
              <a:t>كيفَ كــــــانَ حُبُّكَ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990600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فَنَجَاتي وَنَجَاحِـــي   </a:t>
            </a:r>
          </a:p>
          <a:p>
            <a:pPr algn="ctr" rtl="1"/>
            <a:r>
              <a:rPr lang="ar-EG" sz="7200" b="1" dirty="0"/>
              <a:t>مَن </a:t>
            </a:r>
            <a:r>
              <a:rPr lang="ar-EG" sz="7200" b="1" dirty="0" err="1"/>
              <a:t>وَهَبهالي</a:t>
            </a:r>
            <a:r>
              <a:rPr lang="ar-EG" sz="7200" b="1" dirty="0"/>
              <a:t> سِوَاكَ</a:t>
            </a:r>
            <a:br>
              <a:rPr lang="ar-EG" sz="7200" b="1" dirty="0"/>
            </a:br>
            <a:r>
              <a:rPr lang="ar-EG" sz="7200" b="1" dirty="0" err="1"/>
              <a:t>وَضِيقاتِي</a:t>
            </a:r>
            <a:r>
              <a:rPr lang="ar-EG" sz="7200" b="1" dirty="0"/>
              <a:t> وَجِرَاحِي   </a:t>
            </a:r>
          </a:p>
          <a:p>
            <a:pPr algn="ctr" rtl="1"/>
            <a:r>
              <a:rPr lang="ar-EG" sz="7200" b="1" dirty="0"/>
              <a:t>قد </a:t>
            </a:r>
            <a:r>
              <a:rPr lang="ar-EG" sz="7200" b="1" dirty="0" err="1"/>
              <a:t>شَفَتهــالي</a:t>
            </a:r>
            <a:r>
              <a:rPr lang="ar-EG" sz="7200" b="1" dirty="0"/>
              <a:t> يَدَاكَ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1711</TotalTime>
  <Words>175</Words>
  <Application>Microsoft Office PowerPoint</Application>
  <PresentationFormat>عرض على الشاشة (4:3)</PresentationFormat>
  <Paragraphs>37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210</cp:revision>
  <dcterms:created xsi:type="dcterms:W3CDTF">2021-12-07T14:30:00Z</dcterms:created>
  <dcterms:modified xsi:type="dcterms:W3CDTF">2024-03-18T10:23:56Z</dcterms:modified>
</cp:coreProperties>
</file>