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36" r:id="rId5"/>
    <p:sldId id="346" r:id="rId6"/>
    <p:sldId id="347" r:id="rId7"/>
    <p:sldId id="348" r:id="rId8"/>
    <p:sldId id="349" r:id="rId9"/>
    <p:sldId id="350" r:id="rId10"/>
    <p:sldId id="351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1" d="100"/>
          <a:sy n="71" d="100"/>
        </p:scale>
        <p:origin x="22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لأنك إنت معايا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ق:(لأنك انت معايا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 لأنك انت معايا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لأنك انت معايا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ايه بقى هايخوفني ؟)2</a:t>
            </a:r>
          </a:p>
        </p:txBody>
      </p:sp>
    </p:spTree>
    <p:extLst>
      <p:ext uri="{BB962C8B-B14F-4D97-AF65-F5344CB8AC3E}">
        <p14:creationId xmlns:p14="http://schemas.microsoft.com/office/powerpoint/2010/main" val="3604423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ق:(لأنك انت معايا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 لأنك انت معايا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لأنك انت معايا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ايه بقى هايخوفني ؟)2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3810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1-</a:t>
            </a:r>
            <a:r>
              <a:rPr lang="ar-EG" sz="6000" b="1" dirty="0">
                <a:latin typeface="Arial" charset="0"/>
                <a:cs typeface="Arial" charset="0"/>
              </a:rPr>
              <a:t> (أصحابي في سنة خامسة وستة وأنا لسه في سنة رابعة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وفيه ناس أولى وتانية وتالتة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 وفي ثانوي وفي الجامعة)2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قادر تعرف كل خرافك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بالاسم وبالسن كمان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تضمن ليَّ حياتي لأني خروف مخصوص وسط الخرفان</a:t>
            </a:r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84631"/>
            <a:ext cx="9144000" cy="383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طول ما هاتفضل ليَّ راعيَّ </a:t>
            </a:r>
          </a:p>
          <a:p>
            <a:pPr algn="ctr" rtl="1">
              <a:lnSpc>
                <a:spcPct val="20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أنا مش ممكن أخـــــــــاف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318147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ق:(لأنك انت معايا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 لأنك انت معايا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لأنك انت معايا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ايه بقى هايخوفني ؟)2</a:t>
            </a:r>
          </a:p>
        </p:txBody>
      </p:sp>
    </p:spTree>
    <p:extLst>
      <p:ext uri="{BB962C8B-B14F-4D97-AF65-F5344CB8AC3E}">
        <p14:creationId xmlns:p14="http://schemas.microsoft.com/office/powerpoint/2010/main" val="285754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3810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</a:t>
            </a:r>
            <a:r>
              <a:rPr lang="ar-EG" sz="6000" b="1" dirty="0">
                <a:latin typeface="Arial" charset="0"/>
                <a:cs typeface="Arial" charset="0"/>
              </a:rPr>
              <a:t> (ربي يا راعي يا أشطر راعي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أنا في إيديك مطَّمِّن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ضامن فيك العمر بتاعي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 ليه أنا هاقلق أصلاً ؟)2</a:t>
            </a:r>
          </a:p>
        </p:txBody>
      </p:sp>
    </p:spTree>
    <p:extLst>
      <p:ext uri="{BB962C8B-B14F-4D97-AF65-F5344CB8AC3E}">
        <p14:creationId xmlns:p14="http://schemas.microsoft.com/office/powerpoint/2010/main" val="390142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65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ياللي ضمنت امبارح تقدر تضمن </a:t>
            </a:r>
            <a:r>
              <a:rPr lang="ar-EG" sz="6600" b="1" dirty="0">
                <a:latin typeface="Arial" charset="0"/>
                <a:cs typeface="Arial" charset="0"/>
              </a:rPr>
              <a:t>بكرة كمان فى إيديك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بكرة وبعده وبعده وبعده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 ضامن كل الأيام فيك</a:t>
            </a:r>
          </a:p>
        </p:txBody>
      </p:sp>
    </p:spTree>
    <p:extLst>
      <p:ext uri="{BB962C8B-B14F-4D97-AF65-F5344CB8AC3E}">
        <p14:creationId xmlns:p14="http://schemas.microsoft.com/office/powerpoint/2010/main" val="221926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84631"/>
            <a:ext cx="9144000" cy="383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طول ما هاتفضل ليَّ راعيَّ </a:t>
            </a:r>
          </a:p>
          <a:p>
            <a:pPr algn="ctr" rtl="1">
              <a:lnSpc>
                <a:spcPct val="20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أنا مش ممكن أخـــــــــاف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7189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156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2024-04-24T15:32:16Z</dcterms:modified>
</cp:coreProperties>
</file>