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10" r:id="rId6"/>
    <p:sldId id="306" r:id="rId7"/>
    <p:sldId id="311" r:id="rId8"/>
    <p:sldId id="308" r:id="rId9"/>
    <p:sldId id="30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10"/>
            <p14:sldId id="306"/>
            <p14:sldId id="311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انفتحت جوة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1- لَمَّا انفَتَحِتْ جُوَّا في قلبي عُيُون النُّور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مَلا عِيني جَمَالُه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وبَهَاؤه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اللي كَان مَستُور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وِسمِعْتْ قلبي لَمَّا لسَـــاني ما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قالشِ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كَلام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وبَعدَهَا اِنفَتَحِت في كُلِّ كَيَانـــــــي وِدَان</a:t>
            </a: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enfatahet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gowa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elnor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gamalo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bahaao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mastoor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smeat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lama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lsany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alshy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kalam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baadah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anfatahet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kayany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dan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When the eyes of my heart were opened, His beauty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glory filled my eyes. I heard my heart when my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tongue said nothing and I had ears all over me.</a:t>
            </a: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القرار: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المَجد وِالغِنَى وِالعَظَمَة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حَوَالين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كُرسِيه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وِتِيجَان عُظَمَـــــــــــاء مَطرُوحَة عَند قَدَمِيه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وِالكَل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بِيِهتِف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ويسَــــــــــــبِّح ويقول قُدُّوس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الحَمَل الرَّاعِي اللي نَقَشْــــنا عَلى كَفِّ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إيدِيه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elmagd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korseeh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ozamaa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matroha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kadameh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byehtef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yesabeh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kodos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raaea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nakashha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Glory, wealth and might around His throne, crowns of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great people are thrown at His feet. All are shouting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“Holy is the Lamb Who carved us on His palms”.</a:t>
            </a:r>
            <a:endParaRPr lang="en-US" altLang="en-US" sz="4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العَدُو قد تَمَّ خَرَابُه وبيتُـــــــــــه مَهدُود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وِالرَّب الجَالِس فُوق عَرشُه جَعَل لُه حدُود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وِعَدِيم القُوَّة بَقَى قَادِر بِصَليب يَســـــــوع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يعمِل أعمَـــال سِيدُه الغَالِب وِيعَدِّي سُدُود</a:t>
            </a:r>
          </a:p>
          <a:p>
            <a:pPr>
              <a:spcBef>
                <a:spcPts val="0"/>
              </a:spcBef>
            </a:pPr>
            <a:br>
              <a:rPr lang="ar-EG" sz="1050" dirty="0"/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adw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tam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kharabo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mahdood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gales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fok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arsho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gaal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lw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hdood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aadem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ader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Saleeb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yeamel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sido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yeaaddis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dood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enemy is defeated, his house is broken and The Lord, </a:t>
            </a:r>
          </a:p>
          <a:p>
            <a:pPr>
              <a:spcBef>
                <a:spcPts val="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sitting on His throne, limited him. The weary became able, </a:t>
            </a:r>
          </a:p>
          <a:p>
            <a:pPr>
              <a:spcBef>
                <a:spcPts val="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through the cross of Jesus, to do as His victorious Master did</a:t>
            </a:r>
          </a:p>
          <a:p>
            <a:pPr>
              <a:spcBef>
                <a:spcPts val="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cross all barriers.</a:t>
            </a: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0899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القرار: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المَجد وِالغِنَى وِالعَظَمَة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حَوَالين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كُرسِيه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وِتِيجَان عُظَمَـــــــــــاء مَطرُوحَة عَند قَدَمِيه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وِالكَل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بِيِهتِف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ويسَــــــــــــبِّح ويقول قُدُّوس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الحَمَل الرَّاعِي اللي نَقَشْــــنا عَلى كَفِّ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إيدِيه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elmagd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korseeh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ozamaa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matroha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kadameh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byehtef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yesabeh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kodos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raaea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nakashha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Glory, wealth and might around His throne, crowns of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great people are thrown at His feet. All are shouting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“Holy is the Lamb Who carved us on His palms”.</a:t>
            </a:r>
            <a:endParaRPr lang="en-US" altLang="en-US" sz="4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0322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-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وِمَلايكَة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أُلوف رَبَوَات وَاقفَـة تِرفَع تَسبيح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شَارُوبيم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صَارُوفِيم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بِأجنِحَة سِتَّة تِهتِف بِمَدِيح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قُدُّوس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قُدُّوس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رَبُّ الصَّبَــاؤت¹ مَلِك المُلوك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السَّمــــــــــــــــــا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وِالأرض بِتعَظَّم دَم الذَّبيح</a:t>
            </a: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malayka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olof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rabawat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wakfa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terfaa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tasbeeh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sharobeem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sarofeem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agneha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seta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tehtef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madeeh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kodos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kodos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Sabaoot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melok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betaazam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zabeeh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Thousands of angels are praising with the Carobs and the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Seraphims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shouting: Holy is the Lord of hosts King of kings, heaven and earth magnify the blood of the Slain.</a:t>
            </a: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0754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القرار: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المَجد وِالغِنَى وِالعَظَمَة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حَوَالين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كُرسِيه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وِتِيجَان عُظَمَـــــــــــاء مَطرُوحَة عَند قَدَمِيه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وِالكَل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بِيِهتِف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ويسَــــــــــــبِّح ويقول قُدُّوس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الحَمَل الرَّاعِي اللي نَقَشْــــنا عَلى كَفِّ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إيدِيه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elmagd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El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korseeh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tegan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ozamaa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matroha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and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kadameh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byehtef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yesabeh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kodos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raaea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nakashha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Glory, wealth and might around His throne, crowns of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great people are thrown at His feet. All are shouting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“Holy is the Lamb Who carved us on His palms”.</a:t>
            </a:r>
            <a:endParaRPr lang="en-US" altLang="en-US" sz="4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5810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4- يا يَسوع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الطَّريق وِالحَق وِالحَيَـــاة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وِالخُبز النَّازِل مِن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السَّمَا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ومافيش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غِنَاه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وِإنتَ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اللي أتِيت وِكَمَان الآتِي رَب الأربَاب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وِجَلَسْت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وهاتجَلِّسْنا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مَجد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مافيش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بَهَاه</a:t>
            </a:r>
          </a:p>
          <a:p>
            <a:pPr>
              <a:spcBef>
                <a:spcPts val="0"/>
              </a:spcBef>
            </a:pPr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tarek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khobz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nazel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mafeesh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wenta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elly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atait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kaman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arbab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galast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hatgallesna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magd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mafeesh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bahaa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Jesus, You are the Way, the Truth, the Life and the bread from </a:t>
            </a:r>
          </a:p>
          <a:p>
            <a:pPr>
              <a:spcBef>
                <a:spcPts val="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heaven; nobody is as rich as You are. You came and will come </a:t>
            </a:r>
          </a:p>
          <a:p>
            <a:pPr>
              <a:spcBef>
                <a:spcPts val="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again, the Lord of lords. You will sit us in incomparable glory.</a:t>
            </a:r>
            <a:endParaRPr lang="en-US" altLang="en-US" sz="54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49293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القرار: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المَجد وِالغِنَى وِالعَظَمَة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حَوَالين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كُرسِيه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وِتِيجَان عُظَمَـــــــــــاء مَطرُوحَة عَند قَدَمِيه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وِالكَل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بِيِهتِف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ويسَــــــــــــبِّح ويقول قُدُّوس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الحَمَل الرَّاعِي اللي نَقَشْــــنا عَلى كَفِّ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إيدِيه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elmajd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’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’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aaz’ama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hawalain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korseeh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tijan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aoz’amaa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matroha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qadamaih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’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byehtef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yesabbeh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yeqol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qoddos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elhamal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erraailli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naqashna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kaffi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edaih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>
              <a:spcBef>
                <a:spcPts val="0"/>
              </a:spcBef>
            </a:pP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Glory, wealth and might around His throne, crowns of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great people are thrown at His feet. All are shouting </a:t>
            </a:r>
          </a:p>
          <a:p>
            <a:pPr>
              <a:spcBef>
                <a:spcPts val="0"/>
              </a:spcBef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“Holy is the Lamb Who carved us on His palms”.</a:t>
            </a:r>
            <a:endParaRPr lang="en-US" altLang="en-US" sz="48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53086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3352</TotalTime>
  <Words>833</Words>
  <Application>Microsoft Office PowerPoint</Application>
  <PresentationFormat>عرض على الشاشة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2025-05-21T19:38:43Z</dcterms:modified>
</cp:coreProperties>
</file>