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03" r:id="rId3"/>
    <p:sldId id="305" r:id="rId4"/>
    <p:sldId id="277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5"/>
            <p14:sldId id="277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1" d="100"/>
          <a:sy n="71" d="100"/>
        </p:scale>
        <p:origin x="15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لما انفتحت جوة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0631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 يا يسوع أنت الطريق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والحق والحياة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والخبر النازل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غناه</a:t>
            </a: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5881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وأنت اللي أتيت وكمان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الأتي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رب الأرباب وجلست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وهاتجلسنا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مجد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مافيش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فى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بهاه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3018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</a:t>
            </a:r>
            <a:r>
              <a:rPr lang="ar-EG" sz="5400" b="1" i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الراعي اللي 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66714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انفتحت جوه في قلبي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عيون النور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ملى عيني جماله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وبهاؤه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كان مستور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وسمعت قلبي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لساني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ماقالش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كلام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وبعدها انفتحت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 كياني ودان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09962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العدو قد تم خرابه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وبيته مهدوم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والرب الجالس فوق عرشه</a:t>
            </a:r>
          </a:p>
          <a:p>
            <a:pPr>
              <a:spcBef>
                <a:spcPts val="0"/>
              </a:spcBef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جعل له حدود</a:t>
            </a:r>
            <a:br>
              <a:rPr lang="ar-EG" sz="7200" b="1" dirty="0"/>
            </a:b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798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وعديم القوة بقى قادر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بصليب يسوع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يعمل أعمال سيده الغالب ويعدي سدود</a:t>
            </a: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131293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المجد والغني والعظمة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حوالين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كرسيك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وتيجان عظماء مطروحة عند قدميك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والكل </a:t>
            </a:r>
            <a:r>
              <a:rPr lang="ar-EG" sz="54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بيهتف</a:t>
            </a: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ويسبح ويقول قدوس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r>
              <a:rPr lang="ar-EG" sz="54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الحمل الراعي اللي نقشنا على كف ايديه</a:t>
            </a:r>
            <a:br>
              <a:rPr lang="ar-EG" sz="5400" b="1" dirty="0">
                <a:solidFill>
                  <a:srgbClr val="005024"/>
                </a:solidFill>
                <a:cs typeface="+mn-cs"/>
              </a:rPr>
            </a:br>
            <a:endParaRPr lang="en-US" altLang="en-US" sz="54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4727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وملايكه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ألوف ربوات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واقفه ترفع تسبيح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شاروبيم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صاروفيم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باجنحه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سته تهتف بمديح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37324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قدوس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الصباؤت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ملك الملوك السماء والأرض بتعظم</a:t>
            </a:r>
          </a:p>
          <a:p>
            <a:pPr>
              <a:spcBef>
                <a:spcPts val="0"/>
              </a:spcBef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دم الذبيح</a:t>
            </a:r>
            <a:br>
              <a:rPr lang="ar-EG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4245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3228</TotalTime>
  <Words>244</Words>
  <Application>Microsoft Office PowerPoint</Application>
  <PresentationFormat>On-screen Show (4:3)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252</cp:revision>
  <dcterms:created xsi:type="dcterms:W3CDTF">2021-12-07T14:30:00Z</dcterms:created>
  <dcterms:modified xsi:type="dcterms:W3CDTF">2024-04-24T14:49:09Z</dcterms:modified>
</cp:coreProperties>
</file>