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هوذا قد صار ليل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هوذا قد صار ليل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مظلم نصف النهار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والصخور الصم شقت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فلماذا ذاك صار؟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ذاق رب المجد موتا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بعد صلب واحتقار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انظروا كيف يداه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سمرت فوق الخشب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وله اكليل شوك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ناب عن تاج الذهب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اه ما اقسى عداة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صنعت هذا العجب</a:t>
            </a:r>
          </a:p>
        </p:txBody>
      </p:sp>
    </p:spTree>
    <p:extLst>
      <p:ext uri="{BB962C8B-B14F-4D97-AF65-F5344CB8AC3E}">
        <p14:creationId xmlns:p14="http://schemas.microsoft.com/office/powerpoint/2010/main" val="218241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انظروا كيف دماه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قطرت من جنبه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واسمعوا صوت انين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صاعد من قلبه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ترى ذاك لماذا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لكم علم به؟</a:t>
            </a:r>
          </a:p>
        </p:txBody>
      </p:sp>
    </p:spTree>
    <p:extLst>
      <p:ext uri="{BB962C8B-B14F-4D97-AF65-F5344CB8AC3E}">
        <p14:creationId xmlns:p14="http://schemas.microsoft.com/office/powerpoint/2010/main" val="184395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بالخطايا قد ولدنا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مستحقين الغضب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فاتانا وفدانا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عذاب في اللهب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الاثام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اصغوا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واعرفوا هذا السبب</a:t>
            </a:r>
          </a:p>
        </p:txBody>
      </p:sp>
    </p:spTree>
    <p:extLst>
      <p:ext uri="{BB962C8B-B14F-4D97-AF65-F5344CB8AC3E}">
        <p14:creationId xmlns:p14="http://schemas.microsoft.com/office/powerpoint/2010/main" val="123189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ارفعوا الايدي وصلوا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واشكروا رب الفدى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واطلبوا عفوا وظلوا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قائلين سجدا: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قبلت الموت طوعا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منقذا اهل الردى</a:t>
            </a:r>
          </a:p>
        </p:txBody>
      </p:sp>
    </p:spTree>
    <p:extLst>
      <p:ext uri="{BB962C8B-B14F-4D97-AF65-F5344CB8AC3E}">
        <p14:creationId xmlns:p14="http://schemas.microsoft.com/office/powerpoint/2010/main" val="314840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109</Words>
  <Application>Microsoft Office PowerPoint</Application>
  <PresentationFormat>عرض على الشاشة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2023-03-29T08:40:33Z</dcterms:modified>
</cp:coreProperties>
</file>