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489" r:id="rId3"/>
    <p:sldId id="499" r:id="rId4"/>
    <p:sldId id="47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93" d="100"/>
          <a:sy n="93" d="100"/>
        </p:scale>
        <p:origin x="1544" y="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569655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تـرنيـمـة </a:t>
            </a:r>
          </a:p>
          <a:p>
            <a:pPr algn="ctr"/>
            <a:r>
              <a:rPr lang="ar-EG" sz="8000" b="1" dirty="0"/>
              <a:t>يسوع فـادي حياتي</a:t>
            </a:r>
            <a:endParaRPr lang="ar-EG" sz="80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04421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kumimoji="0" lang="ar-EG" sz="4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يَسوعُ فادِي حَيَاتي   يَسُوعُ يا مَن فِيكَ نَجَاتي</a:t>
            </a:r>
            <a:br>
              <a:rPr kumimoji="0" lang="ar-EG" sz="4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تَجذِبُني مِن عُمقِ الخَطَايا</a:t>
            </a:r>
            <a:br>
              <a:rPr kumimoji="0" lang="ar-EG" sz="4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تَرفَعُني عَالِيَــــــاً فأُغَنِّي</a:t>
            </a:r>
          </a:p>
          <a:p>
            <a:pPr algn="ctr" rtl="1">
              <a:spcBef>
                <a:spcPts val="2400"/>
              </a:spcBef>
            </a:pPr>
            <a:b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fadi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man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feka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nagati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tagzeboni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omk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El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khataya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tarfaaoni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alian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oghanni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lang="en-US" sz="800" b="1" kern="0" dirty="0">
              <a:solidFill>
                <a:srgbClr val="000000"/>
              </a:solidFill>
              <a:latin typeface="Arial"/>
              <a:ea typeface="+mj-ea"/>
              <a:cs typeface="Arial"/>
            </a:endParaRPr>
          </a:p>
          <a:p>
            <a:pPr algn="ctr" rtl="1"/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Jesus is the redeemer of my life and savior, You pull me</a:t>
            </a:r>
          </a:p>
          <a:p>
            <a:pPr algn="ctr"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out  of the depth of sin and lift me up so I sing.</a:t>
            </a:r>
            <a:endParaRPr lang="en-US" sz="60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617577"/>
            <a:ext cx="91440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أُحبُّكَ أحتاجُكَ   وَإن ضَاقَ بي الزَّمَانُ سأُغَنِّي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فادِيَّ أوفَى صَدِيق   سأعبُدُكَ رَبِّي طُولَ الطَّريق</a:t>
            </a:r>
          </a:p>
          <a:p>
            <a:pPr algn="ctr" rtl="1"/>
            <a:endParaRPr lang="ar-EG" sz="2800" b="1" kern="0" dirty="0">
              <a:solidFill>
                <a:srgbClr val="000000"/>
              </a:solidFill>
              <a:latin typeface="Arial"/>
              <a:ea typeface="+mj-ea"/>
              <a:cs typeface="Arial"/>
            </a:endParaRPr>
          </a:p>
          <a:p>
            <a:pPr algn="ctr" rtl="1"/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oboka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ahtagoka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28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in dak 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zaman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saoghany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awfa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sadek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saabodoka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tarek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lang="en-US" sz="2800" b="1" kern="0" dirty="0">
              <a:solidFill>
                <a:srgbClr val="FF0000"/>
              </a:solidFill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love You, I need You. In the tough time I will sing;</a:t>
            </a:r>
          </a:p>
          <a:p>
            <a:pPr algn="ctr"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my redeemer is the best friend.</a:t>
            </a:r>
          </a:p>
          <a:p>
            <a:pPr algn="ctr"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 will follow You Lord all the way.</a:t>
            </a:r>
            <a:endParaRPr lang="ar-EG" sz="60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1839</TotalTime>
  <Words>142</Words>
  <Application>Microsoft Office PowerPoint</Application>
  <PresentationFormat>عرض على الشاشة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366</cp:revision>
  <dcterms:created xsi:type="dcterms:W3CDTF">2021-12-07T14:30:00Z</dcterms:created>
  <dcterms:modified xsi:type="dcterms:W3CDTF">2025-05-04T07:40:10Z</dcterms:modified>
</cp:coreProperties>
</file>