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89" r:id="rId3"/>
    <p:sldId id="499" r:id="rId4"/>
    <p:sldId id="4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74" d="100"/>
          <a:sy n="74" d="100"/>
        </p:scale>
        <p:origin x="60" y="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696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 </a:t>
            </a:r>
          </a:p>
          <a:p>
            <a:pPr algn="ctr"/>
            <a:r>
              <a:rPr lang="ar-EG" sz="8000" b="1" dirty="0"/>
              <a:t>يسوع فـادي حياتي</a:t>
            </a:r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/>
              <a:t>يسوع فادي حياتي</a:t>
            </a:r>
            <a:br>
              <a:rPr lang="ar-EG" sz="7200" b="1" dirty="0"/>
            </a:br>
            <a:r>
              <a:rPr lang="ar-EG" sz="7200" b="1" dirty="0"/>
              <a:t> يسوع يا من فيك نجاتي</a:t>
            </a:r>
            <a:br>
              <a:rPr lang="ar-EG" sz="7200" b="1" dirty="0"/>
            </a:br>
            <a:r>
              <a:rPr lang="ar-EG" sz="7200" b="1" dirty="0"/>
              <a:t>تجذبني من عمق الخطايا ترفعني عالياً فأغني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190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أحبك أحتاجك </a:t>
            </a:r>
          </a:p>
          <a:p>
            <a:pPr algn="ctr" rtl="1"/>
            <a:r>
              <a:rPr lang="ar-EG" sz="7200" b="1" dirty="0"/>
              <a:t>وإن ضاق </a:t>
            </a:r>
            <a:r>
              <a:rPr lang="ar-EG" sz="7200" b="1" dirty="0" err="1"/>
              <a:t>بي</a:t>
            </a:r>
            <a:r>
              <a:rPr lang="ar-EG" sz="7200" b="1" dirty="0"/>
              <a:t> الزمان </a:t>
            </a:r>
            <a:r>
              <a:rPr lang="ar-EG" sz="7200" b="1" dirty="0" err="1"/>
              <a:t>سأغني</a:t>
            </a:r>
            <a:r>
              <a:rPr lang="ar-EG" sz="7200" b="1" dirty="0"/>
              <a:t> </a:t>
            </a:r>
            <a:br>
              <a:rPr lang="ar-EG" sz="7200" b="1" dirty="0"/>
            </a:br>
            <a:r>
              <a:rPr lang="ar-EG" sz="7200" b="1" dirty="0"/>
              <a:t>فاديِّ أوفى صديق</a:t>
            </a:r>
            <a:br>
              <a:rPr lang="ar-EG" sz="7200" b="1" dirty="0"/>
            </a:br>
            <a:r>
              <a:rPr lang="ar-EG" sz="7200" b="1" dirty="0"/>
              <a:t> سأعبدك ربي طول الطريق</a:t>
            </a:r>
            <a:endParaRPr lang="ar-EG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1816</TotalTime>
  <Words>39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362</cp:revision>
  <dcterms:created xsi:type="dcterms:W3CDTF">2021-12-07T14:30:00Z</dcterms:created>
  <dcterms:modified xsi:type="dcterms:W3CDTF">2024-04-10T13:31:08Z</dcterms:modified>
</cp:coreProperties>
</file>