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41" r:id="rId5"/>
    <p:sldId id="343" r:id="rId6"/>
    <p:sldId id="342" r:id="rId7"/>
    <p:sldId id="344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يسوع ملكنا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يسوع ملكنا ف وسطينا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بنرفع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لاسمه أغانينا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يمشي ما بين صفوفنا يشفي بأيده جروحنا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وأن آنت قلوبنا نلقى أفراحنا فيه</a:t>
            </a:r>
          </a:p>
          <a:p>
            <a:pPr algn="ctr" rtl="1"/>
            <a:endParaRPr lang="ar-EG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malakna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wastena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benrafaa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lesmo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aghanyna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Yemshi</a:t>
            </a:r>
            <a:r>
              <a:rPr lang="en-US" sz="2800" b="1" dirty="0">
                <a:solidFill>
                  <a:srgbClr val="FF0000"/>
                </a:solidFill>
              </a:rPr>
              <a:t> ma been </a:t>
            </a:r>
            <a:r>
              <a:rPr lang="en-US" sz="2800" b="1" dirty="0" err="1">
                <a:solidFill>
                  <a:srgbClr val="FF0000"/>
                </a:solidFill>
              </a:rPr>
              <a:t>sofoofna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yeshfe</a:t>
            </a:r>
            <a:r>
              <a:rPr lang="en-US" sz="2800" b="1" dirty="0">
                <a:solidFill>
                  <a:srgbClr val="FF0000"/>
                </a:solidFill>
              </a:rPr>
              <a:t> be-</a:t>
            </a:r>
            <a:r>
              <a:rPr lang="en-US" sz="2800" b="1" dirty="0" err="1">
                <a:solidFill>
                  <a:srgbClr val="FF0000"/>
                </a:solidFill>
              </a:rPr>
              <a:t>aydeh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gorohna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Waen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aant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koloobna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nelka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afrahna</a:t>
            </a:r>
            <a:r>
              <a:rPr lang="en-US" sz="2800" b="1" dirty="0">
                <a:solidFill>
                  <a:srgbClr val="FF0000"/>
                </a:solidFill>
              </a:rPr>
              <a:t> feh“</a:t>
            </a:r>
          </a:p>
          <a:p>
            <a:pPr algn="ctr" rtl="1"/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400" b="1" dirty="0"/>
              <a:t>"Jesus is our King, so in our midst we lift songs to His name,</a:t>
            </a:r>
          </a:p>
          <a:p>
            <a:pPr algn="ctr" rtl="1"/>
            <a:r>
              <a:rPr lang="en-US" sz="2400" b="1" dirty="0"/>
              <a:t>He walks among our ranks, healing our wounds with His hands,</a:t>
            </a:r>
          </a:p>
          <a:p>
            <a:pPr algn="ctr" rtl="1"/>
            <a:r>
              <a:rPr lang="en-US" sz="2400" b="1" dirty="0"/>
              <a:t>And if our hearts are weary, we find our joy in Him."</a:t>
            </a:r>
          </a:p>
          <a:p>
            <a:pPr algn="ctr" rtl="1"/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endParaRPr lang="ar-EG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(هللويا هللويا هللويا</a:t>
            </a:r>
          </a:p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 لاسمك يا يســــوع)2</a:t>
            </a:r>
          </a:p>
          <a:p>
            <a:pPr algn="ctr"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2060"/>
                </a:solidFill>
              </a:rPr>
              <a:t>(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4000" b="1" dirty="0" err="1">
                <a:solidFill>
                  <a:srgbClr val="002060"/>
                </a:solidFill>
              </a:rPr>
              <a:t>Lesmak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ya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Yasou</a:t>
            </a:r>
            <a:r>
              <a:rPr lang="en-US" sz="4000" b="1" dirty="0">
                <a:solidFill>
                  <a:srgbClr val="002060"/>
                </a:solidFill>
              </a:rPr>
              <a:t>) 2</a:t>
            </a:r>
          </a:p>
          <a:p>
            <a:pPr algn="ctr">
              <a:defRPr/>
            </a:pPr>
            <a:endParaRPr lang="en-US" sz="3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3300"/>
                </a:solidFill>
              </a:rPr>
              <a:t>Hallelujah, Hallelujah, Hallelujah,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3300"/>
                </a:solidFill>
              </a:rPr>
              <a:t>To Your name, O Jesus</a:t>
            </a:r>
            <a:endParaRPr lang="ar-EG" sz="40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2-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يسوع ملكنا ف وسطينا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بنرفع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 لاسمه أغانينا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يشبعنا بكلامه نتمتع بجماله إلهنا مفيش مثاله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جميل والحق فيه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algn="ctr" rtl="1"/>
            <a:endParaRPr lang="ar-EG" sz="2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malakna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wastena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benrafaa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lesmo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aghanyna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Yeshbaana</a:t>
            </a:r>
            <a:r>
              <a:rPr lang="en-US" sz="2800" b="1" dirty="0">
                <a:solidFill>
                  <a:srgbClr val="FF0000"/>
                </a:solidFill>
              </a:rPr>
              <a:t> be-</a:t>
            </a:r>
            <a:r>
              <a:rPr lang="en-US" sz="2800" b="1" dirty="0" err="1">
                <a:solidFill>
                  <a:srgbClr val="FF0000"/>
                </a:solidFill>
              </a:rPr>
              <a:t>kalameh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netmataa</a:t>
            </a:r>
            <a:r>
              <a:rPr lang="en-US" sz="2800" b="1" dirty="0">
                <a:solidFill>
                  <a:srgbClr val="FF0000"/>
                </a:solidFill>
              </a:rPr>
              <a:t> be-</a:t>
            </a:r>
            <a:r>
              <a:rPr lang="en-US" sz="2800" b="1" dirty="0" err="1">
                <a:solidFill>
                  <a:srgbClr val="FF0000"/>
                </a:solidFill>
              </a:rPr>
              <a:t>gamalho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elahna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mafeesh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methaleh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Gameel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el-haq</a:t>
            </a:r>
            <a:r>
              <a:rPr lang="en-US" sz="2800" b="1" dirty="0">
                <a:solidFill>
                  <a:srgbClr val="FF0000"/>
                </a:solidFill>
              </a:rPr>
              <a:t> feh"</a:t>
            </a:r>
          </a:p>
          <a:p>
            <a:pPr algn="ctr" rtl="1"/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endParaRPr lang="en-US" sz="1600" b="1" dirty="0">
              <a:solidFill>
                <a:srgbClr val="FF0000"/>
              </a:solidFill>
            </a:endParaRPr>
          </a:p>
          <a:p>
            <a:pPr algn="ctr" rtl="1"/>
            <a:r>
              <a:rPr lang="en-US" sz="2400" b="1" dirty="0"/>
              <a:t>"Jesus is our King, so in our midst we lift songs to His name,</a:t>
            </a:r>
          </a:p>
          <a:p>
            <a:pPr algn="ctr" rtl="1"/>
            <a:r>
              <a:rPr lang="en-US" sz="2400" b="1" dirty="0"/>
              <a:t>He satisfies us with His word, we delight in His beauty - our God, there's none like Him, Beautiful and true in Him.</a:t>
            </a:r>
          </a:p>
          <a:p>
            <a:pPr algn="ctr" rtl="1"/>
            <a:endParaRPr lang="en-US" sz="2400" b="1" dirty="0"/>
          </a:p>
          <a:p>
            <a:pPr algn="ctr" rtl="1"/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15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(هللويا هللويا هللويا</a:t>
            </a:r>
          </a:p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 لاسمك يا يســــوع)2</a:t>
            </a:r>
          </a:p>
          <a:p>
            <a:pPr algn="ctr"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2060"/>
                </a:solidFill>
              </a:rPr>
              <a:t>(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4000" b="1" dirty="0" err="1">
                <a:solidFill>
                  <a:srgbClr val="002060"/>
                </a:solidFill>
              </a:rPr>
              <a:t>Lesmak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ya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Yasou</a:t>
            </a:r>
            <a:r>
              <a:rPr lang="en-US" sz="4000" b="1" dirty="0">
                <a:solidFill>
                  <a:srgbClr val="002060"/>
                </a:solidFill>
              </a:rPr>
              <a:t>) 2</a:t>
            </a:r>
          </a:p>
          <a:p>
            <a:pPr algn="ctr">
              <a:defRPr/>
            </a:pPr>
            <a:endParaRPr lang="en-US" sz="3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3300"/>
                </a:solidFill>
              </a:rPr>
              <a:t>Hallelujah, Hallelujah, Hallelujah,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3300"/>
                </a:solidFill>
              </a:rPr>
              <a:t>To Your name, O Jesus</a:t>
            </a:r>
            <a:endParaRPr lang="ar-EG" sz="40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60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3-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يسوع ملكنا ف وسطينا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بنرفع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 لاسمه اغانينا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نرفع لاسمه أيدينا مجده يملا عنينا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ف حضوره يلاقينا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</a:rPr>
              <a:t>أشواق قلوبنا ليه</a:t>
            </a:r>
            <a:endParaRPr kumimoji="0" lang="ar-EG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algn="ctr" rtl="1"/>
            <a:endParaRPr lang="ar-EG" sz="2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Yasou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malakna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wastena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benrafaa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lesmo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aghanyna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</a:rPr>
              <a:t>Narfaa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lesmo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aydena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magdo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yemla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enana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</a:rPr>
              <a:t>fa </a:t>
            </a:r>
            <a:r>
              <a:rPr lang="en-US" sz="2800" b="1" dirty="0" err="1">
                <a:solidFill>
                  <a:srgbClr val="FF0000"/>
                </a:solidFill>
              </a:rPr>
              <a:t>hodooro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yelakena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Ashwak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kolobna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leeh</a:t>
            </a:r>
            <a:r>
              <a:rPr lang="en-US" sz="2800" b="1" dirty="0">
                <a:solidFill>
                  <a:srgbClr val="FF0000"/>
                </a:solidFill>
              </a:rPr>
              <a:t>"</a:t>
            </a:r>
          </a:p>
          <a:p>
            <a:pPr algn="ctr" rtl="1"/>
            <a:endParaRPr lang="en-US" sz="1600" b="1" dirty="0">
              <a:solidFill>
                <a:srgbClr val="FF0000"/>
              </a:solidFill>
            </a:endParaRPr>
          </a:p>
          <a:p>
            <a:pPr algn="ctr" rtl="1"/>
            <a:r>
              <a:rPr lang="en-US" sz="2400" b="1" dirty="0"/>
              <a:t>"Jesus is our King, so in our midst we lift songs to His name,</a:t>
            </a:r>
          </a:p>
          <a:p>
            <a:pPr algn="ctr" rtl="1"/>
            <a:r>
              <a:rPr lang="en-US" sz="2400" b="1" i="1" dirty="0">
                <a:effectLst/>
                <a:latin typeface="DeepSeek-CJK-patch"/>
              </a:rPr>
              <a:t>We lift our hands to His name, His glory fills our eyes,</a:t>
            </a:r>
            <a:br>
              <a:rPr lang="en-US" sz="2400" b="1" dirty="0"/>
            </a:br>
            <a:r>
              <a:rPr lang="en-US" sz="2400" b="1" i="1" dirty="0">
                <a:effectLst/>
                <a:latin typeface="DeepSeek-CJK-patch"/>
              </a:rPr>
              <a:t>In His presence He meets us - the longing of our hearts for Him.</a:t>
            </a:r>
            <a:endParaRPr lang="en-US" sz="2400" b="1" dirty="0"/>
          </a:p>
          <a:p>
            <a:pPr algn="ctr" rtl="1"/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58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(هللويا هللويا هللويا</a:t>
            </a:r>
          </a:p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 لاسمك يا يســــوع)2</a:t>
            </a:r>
          </a:p>
          <a:p>
            <a:pPr algn="ctr"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2060"/>
                </a:solidFill>
              </a:rPr>
              <a:t>(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err="1">
                <a:solidFill>
                  <a:srgbClr val="002060"/>
                </a:solidFill>
              </a:rPr>
              <a:t>Halleloya</a:t>
            </a:r>
            <a:r>
              <a:rPr lang="en-US" sz="40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4000" b="1" dirty="0" err="1">
                <a:solidFill>
                  <a:srgbClr val="002060"/>
                </a:solidFill>
              </a:rPr>
              <a:t>Lesmak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ya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Yasou</a:t>
            </a:r>
            <a:r>
              <a:rPr lang="en-US" sz="4000" b="1" dirty="0">
                <a:solidFill>
                  <a:srgbClr val="002060"/>
                </a:solidFill>
              </a:rPr>
              <a:t>) 2</a:t>
            </a:r>
          </a:p>
          <a:p>
            <a:pPr algn="ctr">
              <a:defRPr/>
            </a:pPr>
            <a:endParaRPr lang="en-US" sz="3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3300"/>
                </a:solidFill>
              </a:rPr>
              <a:t>Hallelujah, Hallelujah, Hallelujah,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3300"/>
                </a:solidFill>
              </a:rPr>
              <a:t>To Your name, O Jesus</a:t>
            </a:r>
            <a:endParaRPr lang="ar-EG" sz="40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2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369</Words>
  <Application>Microsoft Office PowerPoint</Application>
  <PresentationFormat>عرض على الشاشة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DeepSeek-CJK-patch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122</cp:revision>
  <dcterms:created xsi:type="dcterms:W3CDTF">2021-12-07T14:30:00Z</dcterms:created>
  <dcterms:modified xsi:type="dcterms:W3CDTF">2025-05-03T08:44:17Z</dcterms:modified>
</cp:coreProperties>
</file>