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1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يسوع ملكنا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ملكنا ف وسطينا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بنرفع لاسمه أغانينا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يمشي ما بين صفوفنا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يشفي بأيده جروحنا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 آنت قلوبنا نلقى أفراحنا فيه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2994"/>
            <a:ext cx="9144000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لاسمك يا يســــوع)2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28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يسوع ملكنا ف وسطينا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بنرفع لاسمه أغانينا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يشبعنا بكلامه نتمتع بجماله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إلهنا مفيش مثاله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جميل والحق فيه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078522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2994"/>
            <a:ext cx="9144000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لاسمك يا يســــوع)2</a:t>
            </a:r>
          </a:p>
        </p:txBody>
      </p:sp>
    </p:spTree>
    <p:extLst>
      <p:ext uri="{BB962C8B-B14F-4D97-AF65-F5344CB8AC3E}">
        <p14:creationId xmlns:p14="http://schemas.microsoft.com/office/powerpoint/2010/main" val="89418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5223"/>
            <a:ext cx="91440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سوع ملكنا ف وسطينا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بنرفع لاسمه اغانينا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نرفع لاسمه أيدينا مجده يملا عنينا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 حضوره يلاقينا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أشواق قلوبنا ليه</a:t>
            </a: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48813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2994"/>
            <a:ext cx="9144000" cy="5081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(هللويا هللويا هللويا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 لاسمك يا يســــوع)2</a:t>
            </a:r>
          </a:p>
        </p:txBody>
      </p:sp>
    </p:spTree>
    <p:extLst>
      <p:ext uri="{BB962C8B-B14F-4D97-AF65-F5344CB8AC3E}">
        <p14:creationId xmlns:p14="http://schemas.microsoft.com/office/powerpoint/2010/main" val="400092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98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2024-04-24T15:07:07Z</dcterms:modified>
</cp:coreProperties>
</file>