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25" r:id="rId3"/>
    <p:sldId id="335" r:id="rId4"/>
    <p:sldId id="336" r:id="rId5"/>
    <p:sldId id="337" r:id="rId6"/>
    <p:sldId id="338" r:id="rId7"/>
    <p:sldId id="339" r:id="rId8"/>
    <p:sldId id="29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73" d="100"/>
          <a:sy n="73" d="100"/>
        </p:scale>
        <p:origin x="164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791841"/>
            <a:ext cx="8763000" cy="2941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SA" sz="8000" b="1" dirty="0">
                <a:latin typeface="Arial" charset="0"/>
                <a:cs typeface="Arial" charset="0"/>
              </a:rPr>
              <a:t>يسوع ملكنا</a:t>
            </a:r>
            <a:endParaRPr lang="ar-EG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86690"/>
            <a:ext cx="9144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>
                <a:latin typeface="Arial" charset="0"/>
                <a:cs typeface="Arial" charset="0"/>
              </a:rPr>
              <a:t>1-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يسوع ملكنا ف وسطينا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بنرفع لاسمه أغانينا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يمشي ما بين صفوفنا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يشفي بأيده جروحنا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وأن آنت قلوبنا نلقى أفراحنا فيه</a:t>
            </a:r>
            <a:endParaRPr lang="ar-EG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252994"/>
            <a:ext cx="9144000" cy="50810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8000" b="1" dirty="0">
                <a:solidFill>
                  <a:srgbClr val="003300"/>
                </a:solidFill>
              </a:rPr>
              <a:t>(هللويا هللويا هللويا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8000" b="1" dirty="0">
                <a:solidFill>
                  <a:srgbClr val="003300"/>
                </a:solidFill>
              </a:rPr>
              <a:t> لاسمك يا يســــوع)2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62890"/>
            <a:ext cx="9144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>
                <a:latin typeface="Arial" charset="0"/>
                <a:cs typeface="Arial" charset="0"/>
              </a:rPr>
              <a:t>2-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يسوع ملكنا ف وسطينا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بنرفع لاسمه أغانينا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يشبعنا بكلامه نتمتع بجماله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إلهنا مفيش مثاله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جميل والحق فيه</a:t>
            </a:r>
            <a:endParaRPr lang="ar-EG" sz="6600" b="1" dirty="0"/>
          </a:p>
        </p:txBody>
      </p:sp>
    </p:spTree>
    <p:extLst>
      <p:ext uri="{BB962C8B-B14F-4D97-AF65-F5344CB8AC3E}">
        <p14:creationId xmlns:p14="http://schemas.microsoft.com/office/powerpoint/2010/main" val="3078522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252994"/>
            <a:ext cx="9144000" cy="50810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8000" b="1" dirty="0">
                <a:solidFill>
                  <a:srgbClr val="003300"/>
                </a:solidFill>
              </a:rPr>
              <a:t>(هللويا هللويا هللويا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8000" b="1" dirty="0">
                <a:solidFill>
                  <a:srgbClr val="003300"/>
                </a:solidFill>
              </a:rPr>
              <a:t> لاسمك يا يســــوع)2</a:t>
            </a:r>
          </a:p>
        </p:txBody>
      </p:sp>
    </p:spTree>
    <p:extLst>
      <p:ext uri="{BB962C8B-B14F-4D97-AF65-F5344CB8AC3E}">
        <p14:creationId xmlns:p14="http://schemas.microsoft.com/office/powerpoint/2010/main" val="894186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55223"/>
            <a:ext cx="91440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>
                <a:latin typeface="Arial" charset="0"/>
                <a:cs typeface="Arial" charset="0"/>
              </a:rPr>
              <a:t>3-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سوع ملكنا ف وسطينا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بنرفع لاسمه اغانينا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نرفع لاسمه أيدينا مجده يملا عنينا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ف حضوره يلاقينا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أشواق قلوبنا ليه</a:t>
            </a:r>
            <a:endParaRPr lang="ar-EG" sz="6600" b="1" dirty="0"/>
          </a:p>
        </p:txBody>
      </p:sp>
    </p:spTree>
    <p:extLst>
      <p:ext uri="{BB962C8B-B14F-4D97-AF65-F5344CB8AC3E}">
        <p14:creationId xmlns:p14="http://schemas.microsoft.com/office/powerpoint/2010/main" val="3488136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252994"/>
            <a:ext cx="9144000" cy="50810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8000" b="1" dirty="0">
                <a:solidFill>
                  <a:srgbClr val="003300"/>
                </a:solidFill>
              </a:rPr>
              <a:t>(هللويا هللويا هللويا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8000" b="1" dirty="0">
                <a:solidFill>
                  <a:srgbClr val="003300"/>
                </a:solidFill>
              </a:rPr>
              <a:t> لاسمك يا يســــوع)2</a:t>
            </a:r>
          </a:p>
        </p:txBody>
      </p:sp>
    </p:spTree>
    <p:extLst>
      <p:ext uri="{BB962C8B-B14F-4D97-AF65-F5344CB8AC3E}">
        <p14:creationId xmlns:p14="http://schemas.microsoft.com/office/powerpoint/2010/main" val="4000925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898</TotalTime>
  <Words>98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116</cp:revision>
  <dcterms:created xsi:type="dcterms:W3CDTF">2021-12-07T14:30:00Z</dcterms:created>
  <dcterms:modified xsi:type="dcterms:W3CDTF">2024-04-24T15:07:07Z</dcterms:modified>
</cp:coreProperties>
</file>