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07"/>
            <p14:sldId id="408"/>
            <p14:sldId id="409"/>
            <p14:sldId id="410"/>
            <p14:sldId id="411"/>
            <p14:sldId id="41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4" d="100"/>
          <a:sy n="54" d="100"/>
        </p:scale>
        <p:origin x="56" y="4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ها صلاتي يا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ٔهلي 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وا</a:t>
            </a:r>
            <a:r>
              <a:rPr lang="ar-SA" sz="6600" b="1" dirty="0">
                <a:latin typeface="Arial" pitchFamily="34" charset="0"/>
                <a:ea typeface="Calibri" pitchFamily="34" charset="0"/>
                <a:cs typeface="Arial" pitchFamily="34" charset="0"/>
              </a:rPr>
              <a:t>ٔ</a:t>
            </a:r>
            <a:r>
              <a:rPr lang="ar-SA" sz="6600" b="1" dirty="0" err="1">
                <a:latin typeface="Arial" pitchFamily="34" charset="0"/>
                <a:ea typeface="Calibri" pitchFamily="34" charset="0"/>
                <a:cs typeface="Arial" pitchFamily="34" charset="0"/>
              </a:rPr>
              <a:t>حبابي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ها صلاتي يا أهلي وأحبابي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 تجدوا خلاصًا في إلهي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>
                <a:solidFill>
                  <a:srgbClr val="00582A"/>
                </a:solidFill>
              </a:rPr>
              <a:t>الفادي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خلص نفسي وفداني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ها صلاتي يا أهلي وأحبابي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 تجدوا خلاصًا في إلهي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>
                <a:solidFill>
                  <a:srgbClr val="00582A"/>
                </a:solidFill>
              </a:rPr>
              <a:t>الفادي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خلص نفسي وفداني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91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إليكم أعلن أحبابي </a:t>
            </a:r>
          </a:p>
          <a:p>
            <a:pPr algn="ctr" rtl="1"/>
            <a:r>
              <a:rPr lang="ar-EG" sz="8000" b="1" dirty="0"/>
              <a:t>أنا أحيا الآن في ضمان</a:t>
            </a:r>
            <a:br>
              <a:rPr lang="ar-EG" sz="8000" b="1" dirty="0"/>
            </a:br>
            <a:r>
              <a:rPr lang="ar-EG" sz="8000" b="1" dirty="0"/>
              <a:t>فيا أبي ويا أمي وإخواني </a:t>
            </a:r>
          </a:p>
          <a:p>
            <a:pPr algn="ctr" rtl="1"/>
            <a:r>
              <a:rPr lang="ar-EG" sz="8000" b="1" dirty="0"/>
              <a:t>قد مات يسوع وفداني</a:t>
            </a:r>
          </a:p>
          <a:p>
            <a:pPr algn="ctr"/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ها صلاتي يا أهلي وأحبابي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 تجدوا خلاصًا في إلهي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>
                <a:solidFill>
                  <a:srgbClr val="00582A"/>
                </a:solidFill>
              </a:rPr>
              <a:t>الفادي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خلص نفسي وفداني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أسامح سوء الكلمات </a:t>
            </a:r>
          </a:p>
          <a:p>
            <a:pPr algn="ctr" rtl="1"/>
            <a:r>
              <a:rPr lang="ar-EG" sz="8000" b="1" dirty="0"/>
              <a:t>وأغفر كل الإهانات</a:t>
            </a:r>
            <a:br>
              <a:rPr lang="ar-EG" sz="8000" b="1" dirty="0"/>
            </a:br>
            <a:r>
              <a:rPr lang="ar-EG" sz="8000" b="1" dirty="0"/>
              <a:t>مثلما غفرت زلاتي </a:t>
            </a:r>
          </a:p>
          <a:p>
            <a:pPr algn="ctr" rtl="1"/>
            <a:r>
              <a:rPr lang="ar-EG" sz="7200" b="1" dirty="0"/>
              <a:t>وسامحني يسوع أنا الخاطئ</a:t>
            </a:r>
          </a:p>
          <a:p>
            <a:pPr algn="ctr"/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ها صلاتي يا أهلي وأحبابي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 تجدوا خلاصًا في إلهي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>
                <a:solidFill>
                  <a:srgbClr val="00582A"/>
                </a:solidFill>
              </a:rPr>
              <a:t>الفادي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خلص نفسي وفداني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/>
              <a:t>لا تبكي يا أمي من أجلي </a:t>
            </a:r>
          </a:p>
          <a:p>
            <a:pPr algn="ctr" rtl="1"/>
            <a:r>
              <a:rPr lang="ar-EG" sz="8000" b="1" dirty="0"/>
              <a:t>أنا لم أنساك ولا أهلي</a:t>
            </a:r>
            <a:br>
              <a:rPr lang="ar-EG" sz="8000" b="1" dirty="0"/>
            </a:br>
            <a:r>
              <a:rPr lang="ar-EG" sz="8000" b="1" dirty="0"/>
              <a:t>بل أتبع من ترك لأجلي </a:t>
            </a:r>
          </a:p>
          <a:p>
            <a:pPr algn="ctr" rtl="1"/>
            <a:r>
              <a:rPr lang="ar-EG" sz="8000" b="1" dirty="0"/>
              <a:t>المجد ومات هنا بدلي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1000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 </a:t>
            </a:r>
            <a:r>
              <a:rPr lang="ar-SA" sz="72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72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ها صلاتي يا أهلي وأحبابي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 تجدوا خلاصًا في إلهي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فتعالوا إلى ذاك </a:t>
            </a:r>
            <a:r>
              <a:rPr lang="ar-EG" sz="7200" b="1" dirty="0" err="1">
                <a:solidFill>
                  <a:srgbClr val="00582A"/>
                </a:solidFill>
              </a:rPr>
              <a:t>الفادي</a:t>
            </a:r>
            <a:r>
              <a:rPr lang="ar-EG" sz="72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من خلص نفسي وفداني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/>
              <a:t> لم أنكر أصلي أو فصلي ولست بخائن يا بلدي</a:t>
            </a:r>
            <a:br>
              <a:rPr lang="ar-EG" sz="8000" b="1" dirty="0"/>
            </a:br>
            <a:r>
              <a:rPr lang="ar-EG" sz="8000" b="1" dirty="0"/>
              <a:t>بل أسعى إلى وطن أبدي </a:t>
            </a:r>
          </a:p>
          <a:p>
            <a:pPr algn="ctr" rtl="1"/>
            <a:r>
              <a:rPr lang="ar-EG" sz="8000" b="1" dirty="0"/>
              <a:t>هو أبقى من كل الأرض </a:t>
            </a: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1849</TotalTime>
  <Words>208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2024-06-03T07:51:08Z</dcterms:modified>
</cp:coreProperties>
</file>