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405" r:id="rId3"/>
    <p:sldId id="403" r:id="rId4"/>
    <p:sldId id="406" r:id="rId5"/>
    <p:sldId id="407" r:id="rId6"/>
    <p:sldId id="408" r:id="rId7"/>
    <p:sldId id="409" r:id="rId8"/>
    <p:sldId id="410" r:id="rId9"/>
    <p:sldId id="411" r:id="rId10"/>
    <p:sldId id="412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5"/>
            <p14:sldId id="403"/>
            <p14:sldId id="406"/>
            <p14:sldId id="407"/>
            <p14:sldId id="408"/>
            <p14:sldId id="409"/>
            <p14:sldId id="410"/>
            <p14:sldId id="411"/>
            <p14:sldId id="41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4" d="100"/>
          <a:sy n="54" d="100"/>
        </p:scale>
        <p:origin x="56" y="4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>
                <a:latin typeface="Arial" pitchFamily="34" charset="0"/>
                <a:ea typeface="Calibri" pitchFamily="34" charset="0"/>
                <a:cs typeface="Arial" pitchFamily="34" charset="0"/>
              </a:rPr>
              <a:t>ها صلاتي يا </a:t>
            </a:r>
            <a:r>
              <a:rPr lang="ar-SA" sz="6600" b="1" dirty="0" err="1">
                <a:latin typeface="Arial" pitchFamily="34" charset="0"/>
                <a:ea typeface="Calibri" pitchFamily="34" charset="0"/>
                <a:cs typeface="Arial" pitchFamily="34" charset="0"/>
              </a:rPr>
              <a:t>ا</a:t>
            </a:r>
            <a:r>
              <a:rPr lang="ar-SA" sz="6600" b="1" dirty="0">
                <a:latin typeface="Arial" pitchFamily="34" charset="0"/>
                <a:ea typeface="Calibri" pitchFamily="34" charset="0"/>
                <a:cs typeface="Arial" pitchFamily="34" charset="0"/>
              </a:rPr>
              <a:t>ٔهلي </a:t>
            </a:r>
            <a:r>
              <a:rPr lang="ar-SA" sz="6600" b="1" dirty="0" err="1">
                <a:latin typeface="Arial" pitchFamily="34" charset="0"/>
                <a:ea typeface="Calibri" pitchFamily="34" charset="0"/>
                <a:cs typeface="Arial" pitchFamily="34" charset="0"/>
              </a:rPr>
              <a:t>وا</a:t>
            </a:r>
            <a:r>
              <a:rPr lang="ar-SA" sz="6600" b="1" dirty="0">
                <a:latin typeface="Arial" pitchFamily="34" charset="0"/>
                <a:ea typeface="Calibri" pitchFamily="34" charset="0"/>
                <a:cs typeface="Arial" pitchFamily="34" charset="0"/>
              </a:rPr>
              <a:t>ٔ</a:t>
            </a:r>
            <a:r>
              <a:rPr lang="ar-SA" sz="6600" b="1" dirty="0" err="1">
                <a:latin typeface="Arial" pitchFamily="34" charset="0"/>
                <a:ea typeface="Calibri" pitchFamily="34" charset="0"/>
                <a:cs typeface="Arial" pitchFamily="34" charset="0"/>
              </a:rPr>
              <a:t>حبابي</a:t>
            </a:r>
            <a:endParaRPr lang="ar-EG" sz="6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81000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 </a:t>
            </a:r>
            <a:r>
              <a:rPr lang="ar-SA" sz="72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7200" b="1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ها صلاتي يا أهلي وأحبابي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أن تجدوا خلاصًا في إلهي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فتعالوا إلى ذاك </a:t>
            </a:r>
            <a:r>
              <a:rPr lang="ar-EG" sz="7200" b="1" dirty="0" err="1">
                <a:solidFill>
                  <a:srgbClr val="00582A"/>
                </a:solidFill>
              </a:rPr>
              <a:t>الفادي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من خلص نفسي وفداني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81000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 </a:t>
            </a:r>
            <a:r>
              <a:rPr lang="ar-SA" sz="72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7200" b="1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ها صلاتي يا أهلي وأحبابي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أن تجدوا خلاصًا في إلهي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فتعالوا إلى ذاك </a:t>
            </a:r>
            <a:r>
              <a:rPr lang="ar-EG" sz="7200" b="1" dirty="0" err="1">
                <a:solidFill>
                  <a:srgbClr val="00582A"/>
                </a:solidFill>
              </a:rPr>
              <a:t>الفادي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من خلص نفسي وفداني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29123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1- </a:t>
            </a:r>
          </a:p>
          <a:p>
            <a:pPr algn="ctr" rtl="1"/>
            <a:r>
              <a:rPr lang="ar-EG" sz="8000" b="1" dirty="0"/>
              <a:t>إليكم أعلن أحبابي </a:t>
            </a:r>
          </a:p>
          <a:p>
            <a:pPr algn="ctr" rtl="1"/>
            <a:r>
              <a:rPr lang="ar-EG" sz="8000" b="1" dirty="0"/>
              <a:t>أنا أحيا الآن في ضمان</a:t>
            </a:r>
            <a:br>
              <a:rPr lang="ar-EG" sz="8000" b="1" dirty="0"/>
            </a:br>
            <a:r>
              <a:rPr lang="ar-EG" sz="8000" b="1" dirty="0"/>
              <a:t>فيا أبي ويا أمي وإخواني </a:t>
            </a:r>
          </a:p>
          <a:p>
            <a:pPr algn="ctr" rtl="1"/>
            <a:r>
              <a:rPr lang="ar-EG" sz="8000" b="1" dirty="0"/>
              <a:t>قد مات يسوع وفداني</a:t>
            </a:r>
          </a:p>
          <a:p>
            <a:pPr algn="ctr"/>
            <a:br>
              <a:rPr lang="ar-EG" sz="8000" b="1" dirty="0"/>
            </a:br>
            <a:endParaRPr lang="ar-SA" sz="8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81000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 </a:t>
            </a:r>
            <a:r>
              <a:rPr lang="ar-SA" sz="72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7200" b="1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ها صلاتي يا أهلي وأحبابي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أن تجدوا خلاصًا في إلهي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فتعالوا إلى ذاك </a:t>
            </a:r>
            <a:r>
              <a:rPr lang="ar-EG" sz="7200" b="1" dirty="0" err="1">
                <a:solidFill>
                  <a:srgbClr val="00582A"/>
                </a:solidFill>
              </a:rPr>
              <a:t>الفادي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من خلص نفسي وفداني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00"/>
            <a:ext cx="9982199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2- </a:t>
            </a:r>
          </a:p>
          <a:p>
            <a:pPr algn="ctr" rtl="1"/>
            <a:r>
              <a:rPr lang="ar-EG" sz="8000" b="1" dirty="0"/>
              <a:t>أسامح سوء الكلمات </a:t>
            </a:r>
          </a:p>
          <a:p>
            <a:pPr algn="ctr" rtl="1"/>
            <a:r>
              <a:rPr lang="ar-EG" sz="8000" b="1" dirty="0"/>
              <a:t>وأغفر كل الإهانات</a:t>
            </a:r>
            <a:br>
              <a:rPr lang="ar-EG" sz="8000" b="1" dirty="0"/>
            </a:br>
            <a:r>
              <a:rPr lang="ar-EG" sz="8000" b="1" dirty="0"/>
              <a:t>مثلما غفرت زلاتي </a:t>
            </a:r>
          </a:p>
          <a:p>
            <a:pPr algn="ctr" rtl="1"/>
            <a:r>
              <a:rPr lang="ar-EG" sz="7200" b="1" dirty="0"/>
              <a:t>وسامحني يسوع أنا الخاطئ</a:t>
            </a:r>
          </a:p>
          <a:p>
            <a:pPr algn="ctr"/>
            <a:br>
              <a:rPr lang="ar-EG" sz="8000" b="1" dirty="0"/>
            </a:br>
            <a:endParaRPr lang="ar-SA" sz="8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81000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 </a:t>
            </a:r>
            <a:r>
              <a:rPr lang="ar-SA" sz="72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7200" b="1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ها صلاتي يا أهلي وأحبابي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أن تجدوا خلاصًا في إلهي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فتعالوا إلى ذاك </a:t>
            </a:r>
            <a:r>
              <a:rPr lang="ar-EG" sz="7200" b="1" dirty="0" err="1">
                <a:solidFill>
                  <a:srgbClr val="00582A"/>
                </a:solidFill>
              </a:rPr>
              <a:t>الفادي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من خلص نفسي وفداني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52400"/>
            <a:ext cx="99821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3- </a:t>
            </a:r>
          </a:p>
          <a:p>
            <a:pPr algn="ctr" rtl="1"/>
            <a:r>
              <a:rPr lang="ar-EG" sz="8000" b="1" dirty="0"/>
              <a:t>لا تبكي يا أمي من أجلي </a:t>
            </a:r>
          </a:p>
          <a:p>
            <a:pPr algn="ctr" rtl="1"/>
            <a:r>
              <a:rPr lang="ar-EG" sz="8000" b="1" dirty="0"/>
              <a:t>أنا لم أنساك ولا أهلي</a:t>
            </a:r>
            <a:br>
              <a:rPr lang="ar-EG" sz="8000" b="1" dirty="0"/>
            </a:br>
            <a:r>
              <a:rPr lang="ar-EG" sz="8000" b="1" dirty="0"/>
              <a:t>بل أتبع من ترك لأجلي </a:t>
            </a:r>
          </a:p>
          <a:p>
            <a:pPr algn="ctr" rtl="1"/>
            <a:r>
              <a:rPr lang="ar-EG" sz="8000" b="1" dirty="0"/>
              <a:t>المجد ومات هنا بدلي </a:t>
            </a:r>
            <a:br>
              <a:rPr lang="ar-EG" sz="8000" b="1" dirty="0"/>
            </a:br>
            <a:endParaRPr lang="ar-SA" sz="8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81000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 </a:t>
            </a:r>
            <a:r>
              <a:rPr lang="ar-SA" sz="72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7200" b="1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ها صلاتي يا أهلي وأحبابي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أن تجدوا خلاصًا في إلهي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فتعالوا إلى ذاك </a:t>
            </a:r>
            <a:r>
              <a:rPr lang="ar-EG" sz="7200" b="1" dirty="0" err="1">
                <a:solidFill>
                  <a:srgbClr val="00582A"/>
                </a:solidFill>
              </a:rPr>
              <a:t>الفادي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من خلص نفسي وفداني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52400"/>
            <a:ext cx="99821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4- </a:t>
            </a:r>
          </a:p>
          <a:p>
            <a:pPr algn="ctr" rtl="1"/>
            <a:r>
              <a:rPr lang="ar-EG" sz="8000" b="1" dirty="0"/>
              <a:t> لم أنكر أصلي أو فصلي ولست بخائن يا بلدي</a:t>
            </a:r>
            <a:br>
              <a:rPr lang="ar-EG" sz="8000" b="1" dirty="0"/>
            </a:br>
            <a:r>
              <a:rPr lang="ar-EG" sz="8000" b="1" dirty="0"/>
              <a:t>بل أسعى إلى وطن أبدي </a:t>
            </a:r>
          </a:p>
          <a:p>
            <a:pPr algn="ctr" rtl="1"/>
            <a:r>
              <a:rPr lang="ar-EG" sz="8000" b="1" dirty="0"/>
              <a:t>هو أبقى من كل الأرض </a:t>
            </a:r>
            <a:br>
              <a:rPr lang="ar-EG" sz="8000" b="1" dirty="0"/>
            </a:br>
            <a:endParaRPr lang="ar-SA" sz="8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1849</TotalTime>
  <Words>208</Words>
  <Application>Microsoft Office PowerPoint</Application>
  <PresentationFormat>On-screen Show (4:3)</PresentationFormat>
  <Paragraphs>44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257</cp:revision>
  <dcterms:created xsi:type="dcterms:W3CDTF">2021-12-07T14:30:00Z</dcterms:created>
  <dcterms:modified xsi:type="dcterms:W3CDTF">2024-06-03T07:51:08Z</dcterms:modified>
</cp:coreProperties>
</file>