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25" r:id="rId3"/>
    <p:sldId id="335" r:id="rId4"/>
    <p:sldId id="29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97" autoAdjust="0"/>
    <p:restoredTop sz="94660"/>
  </p:normalViewPr>
  <p:slideViewPr>
    <p:cSldViewPr>
      <p:cViewPr>
        <p:scale>
          <a:sx n="68" d="100"/>
          <a:sy n="68" d="100"/>
        </p:scale>
        <p:origin x="-1188" y="-84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3/31/2022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76200" y="7620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smtClean="0"/>
              <a:t>ترنيمة</a:t>
            </a:r>
          </a:p>
          <a:p>
            <a:pPr algn="ctr" rtl="1">
              <a:lnSpc>
                <a:spcPct val="150000"/>
              </a:lnSpc>
            </a:pPr>
            <a:r>
              <a:rPr lang="ar-SA" sz="8000" b="1" dirty="0" smtClean="0"/>
              <a:t>أيّها الملكُ السماوي</a:t>
            </a:r>
            <a:endParaRPr lang="ar-EG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210394"/>
            <a:ext cx="9144000" cy="6534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200" b="1" dirty="0" smtClean="0"/>
              <a:t>أيّها الملكُ السماوي</a:t>
            </a:r>
            <a:endParaRPr lang="ar-EG" sz="7200" b="1" dirty="0" smtClean="0"/>
          </a:p>
          <a:p>
            <a:pPr algn="ctr" rtl="1">
              <a:lnSpc>
                <a:spcPct val="150000"/>
              </a:lnSpc>
            </a:pPr>
            <a:r>
              <a:rPr lang="ar-SA" sz="7200" b="1" dirty="0" smtClean="0"/>
              <a:t> المعزّي روحُ الحقْ،</a:t>
            </a:r>
          </a:p>
          <a:p>
            <a:pPr algn="ctr" rtl="1">
              <a:lnSpc>
                <a:spcPct val="150000"/>
              </a:lnSpc>
            </a:pPr>
            <a:r>
              <a:rPr lang="ar-SA" sz="7200" b="1" dirty="0" smtClean="0"/>
              <a:t>الحاضرُ في كلِّ مكانْ</a:t>
            </a:r>
            <a:endParaRPr lang="ar-EG" sz="7200" b="1" dirty="0" smtClean="0"/>
          </a:p>
          <a:p>
            <a:pPr algn="ctr" rtl="1">
              <a:lnSpc>
                <a:spcPct val="150000"/>
              </a:lnSpc>
            </a:pPr>
            <a:r>
              <a:rPr lang="ar-SA" sz="7200" b="1" dirty="0" smtClean="0"/>
              <a:t> والمالئُ الكلّْ</a:t>
            </a:r>
            <a:endParaRPr lang="ar-SA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52400" y="292978"/>
            <a:ext cx="9220200" cy="5345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SA" sz="6000" b="1" dirty="0" smtClean="0"/>
              <a:t>كنزُ الصالحاتِ ورازقُ الحياةْ </a:t>
            </a:r>
            <a:endParaRPr lang="ar-EG" sz="6000" b="1" dirty="0" smtClean="0"/>
          </a:p>
          <a:p>
            <a:pPr algn="ctr" rtl="1">
              <a:lnSpc>
                <a:spcPct val="200000"/>
              </a:lnSpc>
            </a:pPr>
            <a:r>
              <a:rPr lang="ar-SA" sz="6000" b="1" dirty="0" smtClean="0"/>
              <a:t>هلمّ واسكنْ فينا</a:t>
            </a:r>
            <a:r>
              <a:rPr lang="ar-EG" sz="6000" b="1" dirty="0" smtClean="0"/>
              <a:t> </a:t>
            </a:r>
            <a:r>
              <a:rPr lang="ar-SA" sz="6000" b="1" dirty="0" smtClean="0"/>
              <a:t>طهّرنا من كلِّ دنسٍ </a:t>
            </a:r>
            <a:endParaRPr lang="ar-EG" sz="6000" b="1" dirty="0" smtClean="0"/>
          </a:p>
          <a:p>
            <a:pPr algn="ctr">
              <a:lnSpc>
                <a:spcPct val="200000"/>
              </a:lnSpc>
            </a:pPr>
            <a:r>
              <a:rPr lang="ar-SA" sz="6000" b="1" dirty="0" smtClean="0"/>
              <a:t>وخلّص أيّها الصالحُ نفوسَ</a:t>
            </a:r>
            <a:r>
              <a:rPr lang="ar-EG" sz="6000" b="1" dirty="0" smtClean="0"/>
              <a:t>نا</a:t>
            </a:r>
            <a:endParaRPr lang="ar-SA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35</Words>
  <Application>Microsoft Office PowerPoint</Application>
  <PresentationFormat>عرض على الشاشة (3:4)‏</PresentationFormat>
  <Paragraphs>9</Paragraphs>
  <Slides>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Office Theme</vt:lpstr>
      <vt:lpstr>الشريحة 1</vt:lpstr>
      <vt:lpstr>الشريحة 2</vt:lpstr>
      <vt:lpstr>الشريحة 3</vt:lpstr>
      <vt:lpstr>الشريحة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124</cp:revision>
  <dcterms:created xsi:type="dcterms:W3CDTF">2021-12-07T14:30:00Z</dcterms:created>
  <dcterms:modified xsi:type="dcterms:W3CDTF">2022-03-31T11:42:51Z</dcterms:modified>
</cp:coreProperties>
</file>