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13" r:id="rId3"/>
    <p:sldId id="312" r:id="rId4"/>
    <p:sldId id="314" r:id="rId5"/>
    <p:sldId id="315" r:id="rId6"/>
    <p:sldId id="316" r:id="rId7"/>
    <p:sldId id="317" r:id="rId8"/>
    <p:sldId id="31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3"/>
            <p14:sldId id="312"/>
            <p14:sldId id="314"/>
            <p14:sldId id="315"/>
            <p14:sldId id="316"/>
            <p14:sldId id="317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7" d="100"/>
          <a:sy n="57" d="100"/>
        </p:scale>
        <p:origin x="48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أؤمن بأنك رب قدير 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أؤمن بأنك ربٌ قدير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عندك لا يوجد أمرٌ عسير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بكلمةٍ من فمك وحكمةٍ من روحك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قديرٌ وربٌ مُشير</a:t>
            </a:r>
          </a:p>
        </p:txBody>
      </p:sp>
    </p:spTree>
    <p:extLst>
      <p:ext uri="{BB962C8B-B14F-4D97-AF65-F5344CB8AC3E}">
        <p14:creationId xmlns:p14="http://schemas.microsoft.com/office/powerpoint/2010/main" val="3691365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يبدو الأمر عندي مُستحيل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 حلٍ أبحث دون دليل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يبقى قلبي صابراً لن يعود حائراً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أضعف ربّي لأنني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أؤمن بأنك ربٌ قدير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عندك لا يوجد أمرٌ عسير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بكلمةٍ من فمك وحكمةٍ من روحك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قديرٌ وربٌ مُشير</a:t>
            </a:r>
          </a:p>
        </p:txBody>
      </p:sp>
    </p:spTree>
    <p:extLst>
      <p:ext uri="{BB962C8B-B14F-4D97-AF65-F5344CB8AC3E}">
        <p14:creationId xmlns:p14="http://schemas.microsoft.com/office/powerpoint/2010/main" val="4164817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قد تبدو لي حياتي في جُمود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 أنّ الاحزان هيَ تسود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يبقى قلبي في رجاء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ناظراً نحو السّماء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أضعف ربّي لأنني</a:t>
            </a:r>
          </a:p>
        </p:txBody>
      </p:sp>
    </p:spTree>
    <p:extLst>
      <p:ext uri="{BB962C8B-B14F-4D97-AF65-F5344CB8AC3E}">
        <p14:creationId xmlns:p14="http://schemas.microsoft.com/office/powerpoint/2010/main" val="1719247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أؤمن بأنك ربٌ قدير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عندك لا يوجد أمرٌ عسير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بكلمةٍ من فمك وحكمةٍ من روحك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قديرٌ وربٌ مُشير</a:t>
            </a:r>
          </a:p>
        </p:txBody>
      </p:sp>
    </p:spTree>
    <p:extLst>
      <p:ext uri="{BB962C8B-B14F-4D97-AF65-F5344CB8AC3E}">
        <p14:creationId xmlns:p14="http://schemas.microsoft.com/office/powerpoint/2010/main" val="514564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يبدو الأمر عندي مُستحيل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 حلٍ أبحث دون دليل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يبقى قلبي صابراً لن يعود حائراً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أضعف ربّي لأنني</a:t>
            </a:r>
          </a:p>
        </p:txBody>
      </p:sp>
    </p:spTree>
    <p:extLst>
      <p:ext uri="{BB962C8B-B14F-4D97-AF65-F5344CB8AC3E}">
        <p14:creationId xmlns:p14="http://schemas.microsoft.com/office/powerpoint/2010/main" val="3477487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أؤمن بأنك ربٌ قدير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عندك لا يوجد أمرٌ عسير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بكلمةٍ من فمك وحكمةٍ من روحك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قديرٌ وربٌ مُشير</a:t>
            </a:r>
          </a:p>
        </p:txBody>
      </p:sp>
    </p:spTree>
    <p:extLst>
      <p:ext uri="{BB962C8B-B14F-4D97-AF65-F5344CB8AC3E}">
        <p14:creationId xmlns:p14="http://schemas.microsoft.com/office/powerpoint/2010/main" val="3139965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3804</TotalTime>
  <Words>159</Words>
  <Application>Microsoft Office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321</cp:revision>
  <dcterms:created xsi:type="dcterms:W3CDTF">2021-12-07T14:30:00Z</dcterms:created>
  <dcterms:modified xsi:type="dcterms:W3CDTF">2024-06-18T13:00:17Z</dcterms:modified>
</cp:coreProperties>
</file>