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06" r:id="rId3"/>
    <p:sldId id="416" r:id="rId4"/>
    <p:sldId id="417" r:id="rId5"/>
    <p:sldId id="422" r:id="rId6"/>
    <p:sldId id="419" r:id="rId7"/>
    <p:sldId id="423" r:id="rId8"/>
    <p:sldId id="421" r:id="rId9"/>
    <p:sldId id="424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22"/>
            <p14:sldId id="419"/>
            <p14:sldId id="423"/>
            <p14:sldId id="421"/>
            <p14:sldId id="4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اوعى تفكر إني نسيتك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64701"/>
            <a:ext cx="9982199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</a:t>
            </a:r>
            <a:br>
              <a:rPr lang="ar-EG" sz="7200" b="1" dirty="0"/>
            </a:br>
            <a:r>
              <a:rPr lang="ar-EG" sz="7200" b="1" dirty="0"/>
              <a:t>اوعى تفكر إني نسيتك </a:t>
            </a:r>
          </a:p>
          <a:p>
            <a:pPr algn="ctr" rtl="1"/>
            <a:r>
              <a:rPr lang="ar-EG" sz="7200" b="1" dirty="0"/>
              <a:t>اوعى تفكر إني بعيد</a:t>
            </a:r>
            <a:br>
              <a:rPr lang="ar-EG" sz="7200" b="1" dirty="0"/>
            </a:br>
            <a:r>
              <a:rPr lang="ar-EG" sz="7200" b="1" dirty="0"/>
              <a:t>أنا بدمي الغالي شاريتك </a:t>
            </a:r>
          </a:p>
          <a:p>
            <a:pPr algn="ctr" rtl="1"/>
            <a:r>
              <a:rPr lang="ar-EG" sz="7200" b="1" dirty="0"/>
              <a:t>أنا وهبتك عمر جديد</a:t>
            </a:r>
            <a:br>
              <a:rPr lang="ar-EG" sz="7200" b="1" dirty="0"/>
            </a:br>
            <a:br>
              <a:rPr lang="ar-EG" sz="72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95942"/>
            <a:ext cx="9982199" cy="790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(يا ابني </a:t>
            </a:r>
            <a:r>
              <a:rPr lang="ar-EG" sz="7200" b="1" dirty="0" err="1">
                <a:solidFill>
                  <a:srgbClr val="00582A"/>
                </a:solidFill>
              </a:rPr>
              <a:t>اطمَّن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اوعى تخاف )2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(أنــا يســــــوع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راعي الخراف)2</a:t>
            </a: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0901"/>
            <a:ext cx="9982199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</a:t>
            </a:r>
            <a:br>
              <a:rPr lang="ar-EG" sz="7200" b="1" dirty="0"/>
            </a:br>
            <a:r>
              <a:rPr lang="ar-EG" sz="7200" b="1" dirty="0"/>
              <a:t>أنا عينيَّ على القطيع عندي سعادة وراحة بلاش</a:t>
            </a:r>
          </a:p>
          <a:p>
            <a:pPr algn="ctr" rtl="1"/>
            <a:r>
              <a:rPr lang="ar-EG" sz="7200" b="1" dirty="0"/>
              <a:t>إن نسيت الأم الرضيع </a:t>
            </a:r>
          </a:p>
          <a:p>
            <a:pPr algn="ctr" rtl="1"/>
            <a:r>
              <a:rPr lang="ar-EG" sz="7200" b="1" dirty="0"/>
              <a:t>أنا يسوع أبداً </a:t>
            </a:r>
            <a:r>
              <a:rPr lang="ar-EG" sz="7200" b="1" dirty="0" err="1"/>
              <a:t>مانساش</a:t>
            </a:r>
            <a:br>
              <a:rPr lang="ar-EG" sz="7200" b="1" dirty="0"/>
            </a:br>
            <a:br>
              <a:rPr lang="ar-EG" sz="72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95942"/>
            <a:ext cx="9982199" cy="790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(يا ابني </a:t>
            </a:r>
            <a:r>
              <a:rPr lang="ar-EG" sz="7200" b="1" dirty="0" err="1">
                <a:solidFill>
                  <a:srgbClr val="00582A"/>
                </a:solidFill>
              </a:rPr>
              <a:t>اطمَّن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اوعى تخاف )2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(أنــا يســــــوع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راعي الخراف)2</a:t>
            </a: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1354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296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3-</a:t>
            </a:r>
            <a:br>
              <a:rPr lang="ar-EG" sz="7200" b="1" dirty="0"/>
            </a:br>
            <a:r>
              <a:rPr lang="ar-EG" sz="7200" b="1" dirty="0"/>
              <a:t>اترك يا ابني كل أحزانك </a:t>
            </a:r>
          </a:p>
          <a:p>
            <a:pPr algn="ctr" rtl="1"/>
            <a:r>
              <a:rPr lang="ar-EG" sz="7200" b="1" dirty="0"/>
              <a:t>واطلبني حالاً وقت الضيق</a:t>
            </a:r>
          </a:p>
          <a:p>
            <a:pPr algn="ctr" rtl="1"/>
            <a:r>
              <a:rPr lang="ar-EG" sz="7200" b="1" dirty="0"/>
              <a:t>أنا بيدي كل أحوالك </a:t>
            </a:r>
          </a:p>
          <a:p>
            <a:pPr algn="ctr" rtl="1"/>
            <a:r>
              <a:rPr lang="ar-EG" sz="7200" b="1" dirty="0"/>
              <a:t>عيني عليك طول الطريق</a:t>
            </a:r>
            <a:br>
              <a:rPr lang="ar-EG" sz="72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95942"/>
            <a:ext cx="9982199" cy="790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(يا ابني </a:t>
            </a:r>
            <a:r>
              <a:rPr lang="ar-EG" sz="7200" b="1" dirty="0" err="1">
                <a:solidFill>
                  <a:srgbClr val="00582A"/>
                </a:solidFill>
              </a:rPr>
              <a:t>اطمَّن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اوعى تخاف )2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(أنــا يســــــوع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راعي الخراف)2</a:t>
            </a: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17111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64701"/>
            <a:ext cx="9982199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4-</a:t>
            </a:r>
            <a:br>
              <a:rPr lang="ar-EG" sz="7200" b="1" dirty="0"/>
            </a:br>
            <a:r>
              <a:rPr lang="ar-EG" sz="7200" b="1" dirty="0"/>
              <a:t>انت وعدت </a:t>
            </a:r>
            <a:r>
              <a:rPr lang="ar-EG" sz="7200" b="1" dirty="0" err="1"/>
              <a:t>تجيني</a:t>
            </a:r>
            <a:r>
              <a:rPr lang="ar-EG" sz="7200" b="1" dirty="0"/>
              <a:t> </a:t>
            </a:r>
            <a:r>
              <a:rPr lang="ar-EG" sz="7200" b="1" dirty="0" err="1"/>
              <a:t>ياربي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ابقي معاك دوماً على طول</a:t>
            </a:r>
          </a:p>
          <a:p>
            <a:pPr algn="ctr" rtl="1"/>
            <a:r>
              <a:rPr lang="ar-EG" sz="7200" b="1" dirty="0"/>
              <a:t>على صدرك ربي </a:t>
            </a:r>
            <a:r>
              <a:rPr lang="ar-EG" sz="7200" b="1" dirty="0" err="1"/>
              <a:t>تتكئني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تمسح لي كل الدموع</a:t>
            </a:r>
            <a:br>
              <a:rPr lang="ar-EG" sz="7200" b="1" dirty="0"/>
            </a:br>
            <a:br>
              <a:rPr lang="ar-EG" sz="72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95942"/>
            <a:ext cx="9982199" cy="790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(يا ابني </a:t>
            </a:r>
            <a:r>
              <a:rPr lang="ar-EG" sz="7200" b="1" dirty="0" err="1">
                <a:solidFill>
                  <a:srgbClr val="00582A"/>
                </a:solidFill>
              </a:rPr>
              <a:t>اطمَّن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اوعى تخاف )2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(أنــا يســــــوع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راعي الخراف)2</a:t>
            </a: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28603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1988</TotalTime>
  <Words>167</Words>
  <Application>Microsoft Office PowerPoint</Application>
  <PresentationFormat>On-screen Show (4:3)</PresentationFormat>
  <Paragraphs>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 (Arabic)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290</cp:revision>
  <dcterms:created xsi:type="dcterms:W3CDTF">2021-12-07T14:30:00Z</dcterms:created>
  <dcterms:modified xsi:type="dcterms:W3CDTF">2024-06-18T12:34:35Z</dcterms:modified>
</cp:coreProperties>
</file>