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06" r:id="rId3"/>
    <p:sldId id="416" r:id="rId4"/>
    <p:sldId id="417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أوعى تقول أنا ذنبي كبير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06512"/>
            <a:ext cx="9982199" cy="869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أوعى تقول أنا </a:t>
            </a:r>
            <a:r>
              <a:rPr lang="ar-SA" sz="7200" b="1" dirty="0" err="1"/>
              <a:t>ذنبى</a:t>
            </a:r>
            <a:r>
              <a:rPr lang="ar-SA" sz="7200" b="1" dirty="0"/>
              <a:t> كبير </a:t>
            </a:r>
            <a:endParaRPr lang="ar-EG" sz="7200" b="1" dirty="0"/>
          </a:p>
          <a:p>
            <a:pPr algn="ctr" rtl="1"/>
            <a:r>
              <a:rPr lang="ar-SA" sz="7200" b="1" dirty="0"/>
              <a:t>ربى ما </a:t>
            </a:r>
            <a:r>
              <a:rPr lang="ar-SA" sz="7200" b="1" dirty="0" err="1"/>
              <a:t>يقدرش</a:t>
            </a:r>
            <a:r>
              <a:rPr lang="ar-SA" sz="7200" b="1" dirty="0"/>
              <a:t> عليه</a:t>
            </a:r>
          </a:p>
          <a:p>
            <a:pPr algn="ctr" rtl="1"/>
            <a:r>
              <a:rPr lang="ar-SA" sz="7200" b="1" dirty="0"/>
              <a:t>(والشيطان </a:t>
            </a:r>
            <a:r>
              <a:rPr lang="ar-SA" sz="7200" b="1" dirty="0" err="1"/>
              <a:t>يجي</a:t>
            </a:r>
            <a:r>
              <a:rPr lang="ar-SA" sz="7200" b="1" dirty="0"/>
              <a:t> ويقولك</a:t>
            </a:r>
            <a:endParaRPr lang="ar-EG" sz="7200" b="1" dirty="0"/>
          </a:p>
          <a:p>
            <a:pPr algn="ctr" rtl="1"/>
            <a:r>
              <a:rPr lang="ar-SA" sz="7200" b="1" dirty="0"/>
              <a:t> يغفر </a:t>
            </a:r>
            <a:r>
              <a:rPr lang="ar-SA" sz="7200" b="1" dirty="0" err="1"/>
              <a:t>لك</a:t>
            </a:r>
            <a:r>
              <a:rPr lang="ar-SA" sz="7200" b="1" dirty="0"/>
              <a:t> ولاه إيه؟)2</a:t>
            </a:r>
          </a:p>
          <a:p>
            <a:pPr algn="ctr"/>
            <a:br>
              <a:rPr lang="ar-SA" sz="7200" b="1" dirty="0"/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56174"/>
            <a:ext cx="9982199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فيه آية ف</a:t>
            </a:r>
            <a:r>
              <a:rPr lang="ar-EG" sz="7200" b="1" dirty="0"/>
              <a:t>ي</a:t>
            </a:r>
            <a:r>
              <a:rPr lang="ar-SA" sz="7200" b="1" dirty="0"/>
              <a:t> كتابنا تقول </a:t>
            </a:r>
            <a:endParaRPr lang="ar-EG" sz="7200" b="1" dirty="0"/>
          </a:p>
          <a:p>
            <a:pPr algn="ctr" rtl="1"/>
            <a:r>
              <a:rPr lang="ar-SA" sz="7200" b="1" dirty="0"/>
              <a:t>خليك فاكرها على طول</a:t>
            </a:r>
          </a:p>
          <a:p>
            <a:pPr algn="ctr" rtl="1"/>
            <a:r>
              <a:rPr lang="ar-SA" sz="7200" b="1" dirty="0"/>
              <a:t>(أوعى ف</a:t>
            </a:r>
            <a:r>
              <a:rPr lang="ar-EG" sz="7200" b="1" dirty="0"/>
              <a:t>ي</a:t>
            </a:r>
            <a:r>
              <a:rPr lang="ar-SA" sz="7200" b="1" dirty="0"/>
              <a:t> يوم تنساها لحسن يغلبك إبليس على طول )2</a:t>
            </a:r>
          </a:p>
          <a:p>
            <a:pPr algn="ctr"/>
            <a:br>
              <a:rPr lang="ar-SA" sz="72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82712"/>
            <a:ext cx="9982199" cy="869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(دم يسوع المسيح يطهرنا)4</a:t>
            </a: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( من كل خطية )2</a:t>
            </a: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خليك فاكر انه </a:t>
            </a:r>
            <a:r>
              <a:rPr lang="ar-SA" sz="7200" b="1" dirty="0" err="1">
                <a:solidFill>
                  <a:srgbClr val="00582A"/>
                </a:solidFill>
              </a:rPr>
              <a:t>هيقدر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>
                <a:solidFill>
                  <a:srgbClr val="00582A"/>
                </a:solidFill>
              </a:rPr>
              <a:t>على</a:t>
            </a: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 (كل خطية )2</a:t>
            </a:r>
          </a:p>
          <a:p>
            <a:pPr algn="ctr"/>
            <a:br>
              <a:rPr lang="ar-SA" sz="7200" b="1" dirty="0">
                <a:solidFill>
                  <a:srgbClr val="00582A"/>
                </a:solidFill>
              </a:rPr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1984</TotalTime>
  <Words>76</Words>
  <Application>Microsoft Office PowerPoint</Application>
  <PresentationFormat>On-screen Show (4:3)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 (Arabic)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289</cp:revision>
  <dcterms:created xsi:type="dcterms:W3CDTF">2021-12-07T14:30:00Z</dcterms:created>
  <dcterms:modified xsi:type="dcterms:W3CDTF">2024-06-18T12:39:50Z</dcterms:modified>
</cp:coreProperties>
</file>