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406" r:id="rId3"/>
    <p:sldId id="416" r:id="rId4"/>
    <p:sldId id="417" r:id="rId5"/>
    <p:sldId id="418" r:id="rId6"/>
    <p:sldId id="421" r:id="rId7"/>
    <p:sldId id="422" r:id="rId8"/>
    <p:sldId id="423" r:id="rId9"/>
    <p:sldId id="424" r:id="rId10"/>
    <p:sldId id="425" r:id="rId11"/>
    <p:sldId id="426" r:id="rId12"/>
    <p:sldId id="427" r:id="rId13"/>
    <p:sldId id="428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أوعى تكون ناسي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28421"/>
            <a:ext cx="9982199" cy="110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1-</a:t>
            </a:r>
            <a:br>
              <a:rPr lang="ar-EG" sz="8000" b="1" dirty="0"/>
            </a:br>
            <a:r>
              <a:rPr lang="ar-EG" sz="8000" b="1" dirty="0"/>
              <a:t> أوعى تكون</a:t>
            </a:r>
          </a:p>
          <a:p>
            <a:pPr algn="ctr" rtl="1"/>
            <a:r>
              <a:rPr lang="ar-EG" sz="8000" b="1" dirty="0"/>
              <a:t>ناسي إنك غريب</a:t>
            </a:r>
            <a:br>
              <a:rPr lang="ar-EG" sz="8000" b="1" dirty="0"/>
            </a:br>
            <a:r>
              <a:rPr lang="ar-EG" sz="8000" b="1" dirty="0"/>
              <a:t>ولابد </a:t>
            </a:r>
            <a:r>
              <a:rPr lang="ar-EG" sz="8000" b="1" dirty="0" err="1"/>
              <a:t>هاتروّح</a:t>
            </a:r>
            <a:endParaRPr lang="ar-EG" sz="8000" b="1" dirty="0"/>
          </a:p>
          <a:p>
            <a:pPr algn="ctr" rtl="1"/>
            <a:r>
              <a:rPr lang="ar-EG" sz="8000" b="1" dirty="0"/>
              <a:t>وطنك قريب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34613"/>
            <a:ext cx="9982199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وإيه يشغلنا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وننسى وطننا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ده</a:t>
            </a:r>
            <a:r>
              <a:rPr lang="ar-EG" sz="8000" b="1" dirty="0">
                <a:solidFill>
                  <a:srgbClr val="00582A"/>
                </a:solidFill>
              </a:rPr>
              <a:t> الكل باطل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مش </a:t>
            </a:r>
            <a:r>
              <a:rPr lang="ar-EG" sz="8000" b="1" dirty="0" err="1">
                <a:solidFill>
                  <a:srgbClr val="00582A"/>
                </a:solidFill>
              </a:rPr>
              <a:t>هايبقى</a:t>
            </a:r>
            <a:r>
              <a:rPr lang="ar-EG" sz="8000" b="1" dirty="0">
                <a:solidFill>
                  <a:srgbClr val="00582A"/>
                </a:solidFill>
              </a:rPr>
              <a:t> لنا</a:t>
            </a:r>
            <a:br>
              <a:rPr lang="ar-SA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52400"/>
            <a:ext cx="9982199" cy="110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2-</a:t>
            </a:r>
            <a:br>
              <a:rPr lang="ar-EG" sz="8000" b="1" dirty="0"/>
            </a:br>
            <a:r>
              <a:rPr lang="ar-EG" sz="8000" b="1" dirty="0"/>
              <a:t> أوعى يكون </a:t>
            </a:r>
          </a:p>
          <a:p>
            <a:pPr algn="ctr" rtl="1"/>
            <a:r>
              <a:rPr lang="ar-EG" sz="8000" b="1" dirty="0"/>
              <a:t>مالك هو الحبيب</a:t>
            </a:r>
            <a:br>
              <a:rPr lang="ar-EG" sz="8000" b="1" dirty="0"/>
            </a:br>
            <a:r>
              <a:rPr lang="ar-EG" sz="8000" b="1" dirty="0"/>
              <a:t>تخطي وتسوء </a:t>
            </a:r>
          </a:p>
          <a:p>
            <a:pPr algn="ctr" rtl="1"/>
            <a:r>
              <a:rPr lang="ar-EG" sz="8000" b="1" dirty="0"/>
              <a:t>حالك حبه رهيب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34613"/>
            <a:ext cx="9982199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وإيه يشغلنا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وننسى وطننا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ده</a:t>
            </a:r>
            <a:r>
              <a:rPr lang="ar-EG" sz="8000" b="1" dirty="0">
                <a:solidFill>
                  <a:srgbClr val="00582A"/>
                </a:solidFill>
              </a:rPr>
              <a:t> الكل باطل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مش </a:t>
            </a:r>
            <a:r>
              <a:rPr lang="ar-EG" sz="8000" b="1" dirty="0" err="1">
                <a:solidFill>
                  <a:srgbClr val="00582A"/>
                </a:solidFill>
              </a:rPr>
              <a:t>هايبقى</a:t>
            </a:r>
            <a:r>
              <a:rPr lang="ar-EG" sz="8000" b="1" dirty="0">
                <a:solidFill>
                  <a:srgbClr val="00582A"/>
                </a:solidFill>
              </a:rPr>
              <a:t> لنا</a:t>
            </a:r>
            <a:br>
              <a:rPr lang="ar-SA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52400"/>
            <a:ext cx="9982199" cy="110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3-</a:t>
            </a:r>
            <a:br>
              <a:rPr lang="ar-EG" sz="8000" b="1" dirty="0"/>
            </a:br>
            <a:r>
              <a:rPr lang="ar-EG" sz="8000" b="1" dirty="0"/>
              <a:t> أوعى يكون </a:t>
            </a:r>
          </a:p>
          <a:p>
            <a:pPr algn="ctr" rtl="1"/>
            <a:r>
              <a:rPr lang="ar-EG" sz="8000" b="1" dirty="0"/>
              <a:t>ساندك ذراع إنسان</a:t>
            </a:r>
            <a:br>
              <a:rPr lang="ar-EG" sz="8000" b="1" dirty="0"/>
            </a:br>
            <a:r>
              <a:rPr lang="ar-EG" sz="8000" b="1" dirty="0"/>
              <a:t>لابد </a:t>
            </a:r>
            <a:r>
              <a:rPr lang="ar-EG" sz="8000" b="1" dirty="0" err="1"/>
              <a:t>هايعاندك</a:t>
            </a:r>
            <a:r>
              <a:rPr lang="ar-EG" sz="8000" b="1" dirty="0"/>
              <a:t> </a:t>
            </a:r>
          </a:p>
          <a:p>
            <a:pPr algn="ctr" rtl="1"/>
            <a:r>
              <a:rPr lang="ar-EG" sz="8000" b="1" dirty="0"/>
              <a:t>مع الزمــــان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34613"/>
            <a:ext cx="9982199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وإيه يشغلنا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وننسى وطننا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ده</a:t>
            </a:r>
            <a:r>
              <a:rPr lang="ar-EG" sz="8000" b="1" dirty="0">
                <a:solidFill>
                  <a:srgbClr val="00582A"/>
                </a:solidFill>
              </a:rPr>
              <a:t> الكل باطل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مش </a:t>
            </a:r>
            <a:r>
              <a:rPr lang="ar-EG" sz="8000" b="1" dirty="0" err="1">
                <a:solidFill>
                  <a:srgbClr val="00582A"/>
                </a:solidFill>
              </a:rPr>
              <a:t>هايبقى</a:t>
            </a:r>
            <a:r>
              <a:rPr lang="ar-EG" sz="8000" b="1" dirty="0">
                <a:solidFill>
                  <a:srgbClr val="00582A"/>
                </a:solidFill>
              </a:rPr>
              <a:t> لنا</a:t>
            </a:r>
            <a:br>
              <a:rPr lang="ar-SA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52400"/>
            <a:ext cx="9982199" cy="110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4-</a:t>
            </a:r>
            <a:br>
              <a:rPr lang="ar-EG" sz="8000" b="1" dirty="0"/>
            </a:br>
            <a:r>
              <a:rPr lang="ar-EG" sz="8000" b="1" dirty="0"/>
              <a:t> أوعى يكون عزك</a:t>
            </a:r>
          </a:p>
          <a:p>
            <a:pPr algn="ctr" rtl="1"/>
            <a:r>
              <a:rPr lang="ar-EG" sz="8000" b="1" dirty="0"/>
              <a:t> جاه أو سلطان</a:t>
            </a:r>
            <a:br>
              <a:rPr lang="ar-EG" sz="8000" b="1" dirty="0"/>
            </a:br>
            <a:r>
              <a:rPr lang="ar-EG" sz="8000" b="1" dirty="0"/>
              <a:t>خلي المسيح </a:t>
            </a:r>
          </a:p>
          <a:p>
            <a:pPr algn="ctr" rtl="1"/>
            <a:r>
              <a:rPr lang="ar-EG" sz="8000" b="1" dirty="0"/>
              <a:t>ترسك لا لن تهان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34613"/>
            <a:ext cx="9982199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وإيه يشغلنا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وننسى وطننا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ده</a:t>
            </a:r>
            <a:r>
              <a:rPr lang="ar-EG" sz="8000" b="1" dirty="0">
                <a:solidFill>
                  <a:srgbClr val="00582A"/>
                </a:solidFill>
              </a:rPr>
              <a:t> الكل باطل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مش </a:t>
            </a:r>
            <a:r>
              <a:rPr lang="ar-EG" sz="8000" b="1" dirty="0" err="1">
                <a:solidFill>
                  <a:srgbClr val="00582A"/>
                </a:solidFill>
              </a:rPr>
              <a:t>هايبقى</a:t>
            </a:r>
            <a:r>
              <a:rPr lang="ar-EG" sz="8000" b="1" dirty="0">
                <a:solidFill>
                  <a:srgbClr val="00582A"/>
                </a:solidFill>
              </a:rPr>
              <a:t> لنا</a:t>
            </a:r>
            <a:br>
              <a:rPr lang="ar-SA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52400"/>
            <a:ext cx="9982199" cy="110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5-</a:t>
            </a:r>
            <a:br>
              <a:rPr lang="ar-EG" sz="8000" b="1" dirty="0"/>
            </a:br>
            <a:r>
              <a:rPr lang="ar-EG" sz="8000" b="1" dirty="0"/>
              <a:t> أوعى يكون</a:t>
            </a:r>
          </a:p>
          <a:p>
            <a:pPr algn="ctr" rtl="1"/>
            <a:r>
              <a:rPr lang="ar-EG" sz="8000" b="1" dirty="0"/>
              <a:t> قلبك طريق مفتوح</a:t>
            </a:r>
            <a:br>
              <a:rPr lang="ar-EG" sz="8000" b="1" dirty="0"/>
            </a:br>
            <a:r>
              <a:rPr lang="ar-EG" sz="8000" b="1" dirty="0"/>
              <a:t>والشهوة هي </a:t>
            </a:r>
          </a:p>
          <a:p>
            <a:pPr algn="ctr" rtl="1"/>
            <a:r>
              <a:rPr lang="ar-EG" sz="8000" b="1" dirty="0"/>
              <a:t>حبك </a:t>
            </a:r>
            <a:r>
              <a:rPr lang="ar-EG" sz="8000" b="1" dirty="0" err="1"/>
              <a:t>وطفيت</a:t>
            </a:r>
            <a:r>
              <a:rPr lang="ar-EG" sz="8000" b="1" dirty="0"/>
              <a:t> الروح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34613"/>
            <a:ext cx="9982199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وإيه يشغلنا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وننسى وطننا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ده</a:t>
            </a:r>
            <a:r>
              <a:rPr lang="ar-EG" sz="8000" b="1" dirty="0">
                <a:solidFill>
                  <a:srgbClr val="00582A"/>
                </a:solidFill>
              </a:rPr>
              <a:t> الكل باطل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مش </a:t>
            </a:r>
            <a:r>
              <a:rPr lang="ar-EG" sz="8000" b="1" dirty="0" err="1">
                <a:solidFill>
                  <a:srgbClr val="00582A"/>
                </a:solidFill>
              </a:rPr>
              <a:t>هايبقى</a:t>
            </a:r>
            <a:r>
              <a:rPr lang="ar-EG" sz="8000" b="1" dirty="0">
                <a:solidFill>
                  <a:srgbClr val="00582A"/>
                </a:solidFill>
              </a:rPr>
              <a:t> لنا</a:t>
            </a:r>
            <a:br>
              <a:rPr lang="ar-SA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52400"/>
            <a:ext cx="9982199" cy="11049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6-</a:t>
            </a:r>
            <a:br>
              <a:rPr lang="ar-EG" sz="8000" b="1" dirty="0"/>
            </a:br>
            <a:r>
              <a:rPr lang="ar-EG" sz="8000" b="1" dirty="0"/>
              <a:t> أوعى تكون </a:t>
            </a:r>
          </a:p>
          <a:p>
            <a:pPr algn="ctr" rtl="1"/>
            <a:r>
              <a:rPr lang="ar-EG" sz="8000" b="1" dirty="0"/>
              <a:t>مهمل خلاص يسوع</a:t>
            </a:r>
            <a:br>
              <a:rPr lang="ar-EG" sz="8000" b="1" dirty="0"/>
            </a:br>
            <a:r>
              <a:rPr lang="ar-EG" sz="8000" b="1" dirty="0"/>
              <a:t>ساعتها إيه</a:t>
            </a:r>
          </a:p>
          <a:p>
            <a:pPr algn="ctr" rtl="1"/>
            <a:r>
              <a:rPr lang="ar-EG" sz="8000" b="1" dirty="0"/>
              <a:t> تعمل يوم الرجوع </a:t>
            </a:r>
            <a:br>
              <a:rPr lang="ar-EG" sz="8000" b="1" dirty="0"/>
            </a:br>
            <a:br>
              <a:rPr lang="ar-EG" sz="8000" b="1" dirty="0"/>
            </a:b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34613"/>
            <a:ext cx="9982199" cy="852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solidFill>
                  <a:srgbClr val="00582A"/>
                </a:solidFill>
              </a:rPr>
              <a:t>القرار: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>
                <a:solidFill>
                  <a:srgbClr val="00582A"/>
                </a:solidFill>
              </a:rPr>
              <a:t>وإيه يشغلنا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وننسى وطننا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EG" sz="8000" b="1" dirty="0" err="1">
                <a:solidFill>
                  <a:srgbClr val="00582A"/>
                </a:solidFill>
              </a:rPr>
              <a:t>ده</a:t>
            </a:r>
            <a:r>
              <a:rPr lang="ar-EG" sz="8000" b="1" dirty="0">
                <a:solidFill>
                  <a:srgbClr val="00582A"/>
                </a:solidFill>
              </a:rPr>
              <a:t> الكل باطل </a:t>
            </a:r>
          </a:p>
          <a:p>
            <a:pPr algn="ctr" rtl="1"/>
            <a:r>
              <a:rPr lang="ar-EG" sz="8000" b="1" dirty="0">
                <a:solidFill>
                  <a:srgbClr val="00582A"/>
                </a:solidFill>
              </a:rPr>
              <a:t>مش </a:t>
            </a:r>
            <a:r>
              <a:rPr lang="ar-EG" sz="8000" b="1" dirty="0" err="1">
                <a:solidFill>
                  <a:srgbClr val="00582A"/>
                </a:solidFill>
              </a:rPr>
              <a:t>هايبقى</a:t>
            </a:r>
            <a:r>
              <a:rPr lang="ar-EG" sz="8000" b="1" dirty="0">
                <a:solidFill>
                  <a:srgbClr val="00582A"/>
                </a:solidFill>
              </a:rPr>
              <a:t> لنا</a:t>
            </a:r>
            <a:br>
              <a:rPr lang="ar-SA" sz="8000" b="1" dirty="0">
                <a:solidFill>
                  <a:srgbClr val="00582A"/>
                </a:solidFill>
              </a:rPr>
            </a:br>
            <a:br>
              <a:rPr lang="ar-EG" sz="8000" b="1" dirty="0">
                <a:solidFill>
                  <a:srgbClr val="00582A"/>
                </a:solidFill>
              </a:rPr>
            </a:br>
            <a:endParaRPr lang="en-US" sz="8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1991</TotalTime>
  <Words>205</Words>
  <Application>Microsoft Office PowerPoint</Application>
  <PresentationFormat>On-screen Show (4:3)</PresentationFormat>
  <Paragraphs>38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Times New Roman (Arabic)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290</cp:revision>
  <dcterms:created xsi:type="dcterms:W3CDTF">2021-12-07T14:30:00Z</dcterms:created>
  <dcterms:modified xsi:type="dcterms:W3CDTF">2024-06-18T12:43:07Z</dcterms:modified>
</cp:coreProperties>
</file>