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6" r:id="rId3"/>
    <p:sldId id="416" r:id="rId4"/>
    <p:sldId id="417" r:id="rId5"/>
    <p:sldId id="418" r:id="rId6"/>
    <p:sldId id="419" r:id="rId7"/>
    <p:sldId id="420" r:id="rId8"/>
    <p:sldId id="421" r:id="rId9"/>
    <p:sldId id="422" r:id="rId10"/>
    <p:sldId id="423" r:id="rId11"/>
    <p:sldId id="42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5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 err="1"/>
              <a:t>إوعي</a:t>
            </a:r>
            <a:r>
              <a:rPr lang="ar-EG" sz="7200" b="1" dirty="0"/>
              <a:t> تكون مشغول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33234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5-</a:t>
            </a:r>
            <a:br>
              <a:rPr lang="ar-EG" sz="8000" b="1" dirty="0"/>
            </a:br>
            <a:r>
              <a:rPr lang="ar-EG" sz="8000" b="1" dirty="0"/>
              <a:t> (نحضر عرس الخروف </a:t>
            </a:r>
            <a:r>
              <a:rPr lang="ar-EG" sz="8000" b="1" dirty="0" err="1"/>
              <a:t>ونرنم</a:t>
            </a:r>
            <a:r>
              <a:rPr lang="ar-EG" sz="8000" b="1" dirty="0"/>
              <a:t> على الدفوف)2 </a:t>
            </a:r>
          </a:p>
          <a:p>
            <a:pPr algn="ctr" rtl="1"/>
            <a:r>
              <a:rPr lang="ar-EG" sz="8000" b="1" dirty="0" err="1"/>
              <a:t>ده</a:t>
            </a:r>
            <a:r>
              <a:rPr lang="ar-EG" sz="8000" b="1" dirty="0"/>
              <a:t> فرح مثله ما </a:t>
            </a:r>
            <a:r>
              <a:rPr lang="ar-EG" sz="8000" b="1" dirty="0" err="1"/>
              <a:t>هانشوف</a:t>
            </a: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887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(يا فرحنا بيسوع الحي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يا </a:t>
            </a:r>
            <a:r>
              <a:rPr lang="ar-EG" sz="8000" b="1" dirty="0" err="1">
                <a:solidFill>
                  <a:srgbClr val="00582A"/>
                </a:solidFill>
              </a:rPr>
              <a:t>هنانا</a:t>
            </a:r>
            <a:r>
              <a:rPr lang="ar-EG" sz="8000" b="1" dirty="0">
                <a:solidFill>
                  <a:srgbClr val="00582A"/>
                </a:solidFill>
              </a:rPr>
              <a:t> ما وعدنا </a:t>
            </a:r>
            <a:r>
              <a:rPr lang="ar-EG" sz="8000" b="1" dirty="0" err="1">
                <a:solidFill>
                  <a:srgbClr val="00582A"/>
                </a:solidFill>
              </a:rPr>
              <a:t>جاي</a:t>
            </a:r>
            <a:r>
              <a:rPr lang="ar-EG" sz="8000" b="1" dirty="0">
                <a:solidFill>
                  <a:srgbClr val="00582A"/>
                </a:solidFill>
              </a:rPr>
              <a:t>)2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33234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  <a:br>
              <a:rPr lang="ar-EG" sz="8000" b="1" dirty="0"/>
            </a:br>
            <a:r>
              <a:rPr lang="ar-EG" sz="8000" b="1" dirty="0"/>
              <a:t>(</a:t>
            </a:r>
            <a:r>
              <a:rPr lang="ar-EG" sz="8000" b="1" dirty="0" err="1"/>
              <a:t>إوعى</a:t>
            </a:r>
            <a:r>
              <a:rPr lang="ar-EG" sz="8000" b="1" dirty="0"/>
              <a:t> تكون مشغول </a:t>
            </a:r>
          </a:p>
          <a:p>
            <a:pPr algn="ctr" rtl="1"/>
            <a:r>
              <a:rPr lang="ar-EG" sz="8000" b="1" dirty="0"/>
              <a:t>أيامنا مش </a:t>
            </a:r>
            <a:r>
              <a:rPr lang="ar-EG" sz="8000" b="1" dirty="0" err="1"/>
              <a:t>هاتطول</a:t>
            </a:r>
            <a:r>
              <a:rPr lang="ar-EG" sz="8000" b="1" dirty="0"/>
              <a:t>)2 </a:t>
            </a:r>
          </a:p>
          <a:p>
            <a:pPr algn="ctr" rtl="1"/>
            <a:r>
              <a:rPr lang="ar-EG" sz="8000" b="1" dirty="0"/>
              <a:t>عالم فاني ويزول</a:t>
            </a:r>
            <a:br>
              <a:rPr lang="ar-EG" sz="8000" b="1" dirty="0"/>
            </a:b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887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(يا فرحنا بيسوع الحي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يا </a:t>
            </a:r>
            <a:r>
              <a:rPr lang="ar-EG" sz="8000" b="1" dirty="0" err="1">
                <a:solidFill>
                  <a:srgbClr val="00582A"/>
                </a:solidFill>
              </a:rPr>
              <a:t>هنانا</a:t>
            </a:r>
            <a:r>
              <a:rPr lang="ar-EG" sz="8000" b="1" dirty="0">
                <a:solidFill>
                  <a:srgbClr val="00582A"/>
                </a:solidFill>
              </a:rPr>
              <a:t> ما وعدنا </a:t>
            </a:r>
            <a:r>
              <a:rPr lang="ar-EG" sz="8000" b="1" dirty="0" err="1">
                <a:solidFill>
                  <a:srgbClr val="00582A"/>
                </a:solidFill>
              </a:rPr>
              <a:t>جاي</a:t>
            </a:r>
            <a:r>
              <a:rPr lang="ar-EG" sz="8000" b="1" dirty="0">
                <a:solidFill>
                  <a:srgbClr val="00582A"/>
                </a:solidFill>
              </a:rPr>
              <a:t>)2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  <a:br>
              <a:rPr lang="ar-EG" sz="8000" b="1" dirty="0"/>
            </a:br>
            <a:r>
              <a:rPr lang="ar-EG" sz="8000" b="1" dirty="0"/>
              <a:t> (بكره ننسى الهموم </a:t>
            </a:r>
          </a:p>
          <a:p>
            <a:pPr algn="ctr" rtl="1"/>
            <a:r>
              <a:rPr lang="ar-EG" sz="8000" b="1" dirty="0"/>
              <a:t>لما </a:t>
            </a:r>
            <a:r>
              <a:rPr lang="ar-EG" sz="8000" b="1" dirty="0" err="1"/>
              <a:t>يجينا</a:t>
            </a:r>
            <a:r>
              <a:rPr lang="ar-EG" sz="8000" b="1" dirty="0"/>
              <a:t> اليوم)2 </a:t>
            </a:r>
          </a:p>
          <a:p>
            <a:pPr algn="ctr" rtl="1"/>
            <a:r>
              <a:rPr lang="ar-EG" sz="8000" b="1" dirty="0"/>
              <a:t>آلامنا مش </a:t>
            </a:r>
            <a:r>
              <a:rPr lang="ar-EG" sz="8000" b="1" dirty="0" err="1"/>
              <a:t>هاتدوم</a:t>
            </a: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887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(يا فرحنا بيسوع الحي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يا </a:t>
            </a:r>
            <a:r>
              <a:rPr lang="ar-EG" sz="8000" b="1" dirty="0" err="1">
                <a:solidFill>
                  <a:srgbClr val="00582A"/>
                </a:solidFill>
              </a:rPr>
              <a:t>هنانا</a:t>
            </a:r>
            <a:r>
              <a:rPr lang="ar-EG" sz="8000" b="1" dirty="0">
                <a:solidFill>
                  <a:srgbClr val="00582A"/>
                </a:solidFill>
              </a:rPr>
              <a:t> ما وعدنا </a:t>
            </a:r>
            <a:r>
              <a:rPr lang="ar-EG" sz="8000" b="1" dirty="0" err="1">
                <a:solidFill>
                  <a:srgbClr val="00582A"/>
                </a:solidFill>
              </a:rPr>
              <a:t>جاي</a:t>
            </a:r>
            <a:r>
              <a:rPr lang="ar-EG" sz="8000" b="1" dirty="0">
                <a:solidFill>
                  <a:srgbClr val="00582A"/>
                </a:solidFill>
              </a:rPr>
              <a:t>)2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33234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  <a:br>
              <a:rPr lang="ar-EG" sz="8000" b="1" dirty="0"/>
            </a:br>
            <a:r>
              <a:rPr lang="ar-EG" sz="8000" b="1" dirty="0"/>
              <a:t> (</a:t>
            </a:r>
            <a:r>
              <a:rPr lang="ar-EG" sz="8000" b="1" dirty="0" err="1"/>
              <a:t>هايجي</a:t>
            </a:r>
            <a:r>
              <a:rPr lang="ar-EG" sz="8000" b="1" dirty="0"/>
              <a:t> على السحاب </a:t>
            </a:r>
          </a:p>
          <a:p>
            <a:pPr algn="ctr" rtl="1"/>
            <a:r>
              <a:rPr lang="ar-EG" sz="8000" b="1" dirty="0"/>
              <a:t> كما قال الكتــــــاب)2 </a:t>
            </a:r>
          </a:p>
          <a:p>
            <a:pPr algn="ctr" rtl="1"/>
            <a:r>
              <a:rPr lang="ar-EG" sz="8000" b="1" dirty="0"/>
              <a:t>ويتم وعـــد الآب </a:t>
            </a:r>
            <a:br>
              <a:rPr lang="ar-EG" sz="8000" b="1" dirty="0"/>
            </a:b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887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(يا فرحنا بيسوع الحي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يا </a:t>
            </a:r>
            <a:r>
              <a:rPr lang="ar-EG" sz="8000" b="1" dirty="0" err="1">
                <a:solidFill>
                  <a:srgbClr val="00582A"/>
                </a:solidFill>
              </a:rPr>
              <a:t>هنانا</a:t>
            </a:r>
            <a:r>
              <a:rPr lang="ar-EG" sz="8000" b="1" dirty="0">
                <a:solidFill>
                  <a:srgbClr val="00582A"/>
                </a:solidFill>
              </a:rPr>
              <a:t> ما وعدنا </a:t>
            </a:r>
            <a:r>
              <a:rPr lang="ar-EG" sz="8000" b="1" dirty="0" err="1">
                <a:solidFill>
                  <a:srgbClr val="00582A"/>
                </a:solidFill>
              </a:rPr>
              <a:t>جاي</a:t>
            </a:r>
            <a:r>
              <a:rPr lang="ar-EG" sz="8000" b="1" dirty="0">
                <a:solidFill>
                  <a:srgbClr val="00582A"/>
                </a:solidFill>
              </a:rPr>
              <a:t>)2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33234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  <a:br>
              <a:rPr lang="ar-EG" sz="8000" b="1" dirty="0"/>
            </a:br>
            <a:r>
              <a:rPr lang="ar-EG" sz="8000" b="1" dirty="0"/>
              <a:t> (نترك هم الأشرار </a:t>
            </a:r>
          </a:p>
          <a:p>
            <a:pPr algn="ctr" rtl="1"/>
            <a:r>
              <a:rPr lang="ar-EG" sz="8000" b="1" dirty="0" err="1"/>
              <a:t>ونرنم</a:t>
            </a:r>
            <a:r>
              <a:rPr lang="ar-EG" sz="8000" b="1" dirty="0"/>
              <a:t> ع </a:t>
            </a:r>
            <a:r>
              <a:rPr lang="ar-EG" sz="8000" b="1" dirty="0" err="1"/>
              <a:t>القيثار</a:t>
            </a:r>
            <a:r>
              <a:rPr lang="ar-EG" sz="8000" b="1" dirty="0"/>
              <a:t>)2 </a:t>
            </a:r>
          </a:p>
          <a:p>
            <a:pPr algn="ctr" rtl="1"/>
            <a:r>
              <a:rPr lang="ar-EG" sz="8000" b="1" dirty="0"/>
              <a:t>بجوار يسوع البار </a:t>
            </a:r>
            <a:br>
              <a:rPr lang="ar-EG" sz="8000" b="1" dirty="0"/>
            </a:br>
            <a:br>
              <a:rPr lang="ar-EG" sz="8000" b="1" dirty="0"/>
            </a:br>
            <a:endParaRPr lang="en-US" sz="1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887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(يا فرحنا بيسوع الحي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يا </a:t>
            </a:r>
            <a:r>
              <a:rPr lang="ar-EG" sz="8000" b="1" dirty="0" err="1">
                <a:solidFill>
                  <a:srgbClr val="00582A"/>
                </a:solidFill>
              </a:rPr>
              <a:t>هنانا</a:t>
            </a:r>
            <a:r>
              <a:rPr lang="ar-EG" sz="8000" b="1" dirty="0">
                <a:solidFill>
                  <a:srgbClr val="00582A"/>
                </a:solidFill>
              </a:rPr>
              <a:t> ما وعدنا </a:t>
            </a:r>
            <a:r>
              <a:rPr lang="ar-EG" sz="8000" b="1" dirty="0" err="1">
                <a:solidFill>
                  <a:srgbClr val="00582A"/>
                </a:solidFill>
              </a:rPr>
              <a:t>جاي</a:t>
            </a:r>
            <a:r>
              <a:rPr lang="ar-EG" sz="8000" b="1" dirty="0">
                <a:solidFill>
                  <a:srgbClr val="00582A"/>
                </a:solidFill>
              </a:rPr>
              <a:t>)2</a:t>
            </a:r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1988</TotalTime>
  <Words>176</Words>
  <Application>Microsoft Office PowerPoint</Application>
  <PresentationFormat>On-screen Show (4:3)</PresentationFormat>
  <Paragraphs>26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2024-06-18T12:48:43Z</dcterms:modified>
</cp:coreProperties>
</file>