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406" r:id="rId3"/>
    <p:sldId id="416" r:id="rId4"/>
    <p:sldId id="417" r:id="rId5"/>
    <p:sldId id="428" r:id="rId6"/>
    <p:sldId id="419" r:id="rId7"/>
    <p:sldId id="429" r:id="rId8"/>
    <p:sldId id="421" r:id="rId9"/>
    <p:sldId id="430" r:id="rId10"/>
    <p:sldId id="423" r:id="rId11"/>
    <p:sldId id="431" r:id="rId12"/>
    <p:sldId id="425" r:id="rId13"/>
    <p:sldId id="432" r:id="rId14"/>
    <p:sldId id="427" r:id="rId15"/>
    <p:sldId id="433" r:id="rId16"/>
    <p:sldId id="29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28"/>
            <p14:sldId id="419"/>
            <p14:sldId id="429"/>
            <p14:sldId id="421"/>
            <p14:sldId id="430"/>
            <p14:sldId id="423"/>
            <p14:sldId id="431"/>
            <p14:sldId id="425"/>
            <p14:sldId id="432"/>
            <p14:sldId id="427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 err="1"/>
              <a:t>ايا</a:t>
            </a:r>
            <a:r>
              <a:rPr lang="ar-EG" sz="7200" b="1" dirty="0"/>
              <a:t> نفسي افرحي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3511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  <a:br>
              <a:rPr lang="ar-EG" sz="8000" b="1" dirty="0"/>
            </a:br>
            <a:r>
              <a:rPr lang="ar-EG" sz="8000" b="1" dirty="0"/>
              <a:t>يا نفسي افرحي وتعزي</a:t>
            </a:r>
            <a:br>
              <a:rPr lang="ar-EG" sz="8000" b="1" dirty="0"/>
            </a:br>
            <a:r>
              <a:rPr lang="ar-EG" sz="8000" b="1" dirty="0"/>
              <a:t>ظهرت كل العلامات</a:t>
            </a:r>
            <a:br>
              <a:rPr lang="ar-EG" sz="8000" b="1" dirty="0"/>
            </a:br>
            <a:r>
              <a:rPr lang="ar-EG" sz="8000" b="1" dirty="0"/>
              <a:t>ويسوع قرب </a:t>
            </a:r>
            <a:r>
              <a:rPr lang="ar-EG" sz="8000" b="1" dirty="0" err="1"/>
              <a:t>يجينا</a:t>
            </a:r>
            <a:br>
              <a:rPr lang="ar-EG" sz="8000" b="1" dirty="0"/>
            </a:br>
            <a:r>
              <a:rPr lang="ar-EG" sz="8000" b="1" dirty="0"/>
              <a:t>يخطفنا للسموات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46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(أيا نفسي) 3 افرحي وتعزي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لأن الوعد أكيد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(وعريسنا)3 جاي </a:t>
            </a:r>
            <a:r>
              <a:rPr lang="ar-EG" sz="7200" b="1" dirty="0" err="1">
                <a:solidFill>
                  <a:srgbClr val="00582A"/>
                </a:solidFill>
              </a:rPr>
              <a:t>ياخدنا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للوطن السعيد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465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</a:t>
            </a:r>
            <a:br>
              <a:rPr lang="ar-EG" sz="8000" b="1" dirty="0"/>
            </a:br>
            <a:r>
              <a:rPr lang="ar-EG" sz="8000" b="1" dirty="0"/>
              <a:t> طالت أيام غربتنا</a:t>
            </a:r>
            <a:br>
              <a:rPr lang="ar-EG" sz="8000" b="1" dirty="0"/>
            </a:br>
            <a:r>
              <a:rPr lang="ar-EG" sz="8000" b="1" dirty="0"/>
              <a:t>في وسط الخطاة</a:t>
            </a:r>
            <a:br>
              <a:rPr lang="ar-EG" sz="8000" b="1" dirty="0"/>
            </a:br>
            <a:r>
              <a:rPr lang="ar-EG" sz="8000" b="1" dirty="0"/>
              <a:t>وفادينا </a:t>
            </a:r>
            <a:r>
              <a:rPr lang="ar-EG" sz="8000" b="1" dirty="0" err="1"/>
              <a:t>جاي</a:t>
            </a:r>
            <a:r>
              <a:rPr lang="ar-EG" sz="8000" b="1" dirty="0"/>
              <a:t> </a:t>
            </a:r>
            <a:r>
              <a:rPr lang="ar-EG" sz="8000" b="1" dirty="0" err="1"/>
              <a:t>ياخدنا</a:t>
            </a:r>
            <a:br>
              <a:rPr lang="ar-EG" sz="8000" b="1" dirty="0"/>
            </a:br>
            <a:r>
              <a:rPr lang="ar-EG" sz="8000" b="1" dirty="0"/>
              <a:t>تعال </a:t>
            </a:r>
            <a:r>
              <a:rPr lang="ar-EG" sz="8000" b="1" dirty="0" err="1"/>
              <a:t>ياابن</a:t>
            </a:r>
            <a:r>
              <a:rPr lang="ar-EG" sz="8000" b="1" dirty="0"/>
              <a:t> الله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46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(أيا نفسي) 3 افرحي وتعزي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لأن الوعد أكيد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(وعريسنا)3 جاي </a:t>
            </a:r>
            <a:r>
              <a:rPr lang="ar-EG" sz="7200" b="1" dirty="0" err="1">
                <a:solidFill>
                  <a:srgbClr val="00582A"/>
                </a:solidFill>
              </a:rPr>
              <a:t>ياخدنا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للوطن السعيد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0854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1465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</a:t>
            </a:r>
            <a:br>
              <a:rPr lang="ar-EG" sz="8000" b="1" dirty="0"/>
            </a:br>
            <a:r>
              <a:rPr lang="ar-EG" sz="8000" b="1" dirty="0"/>
              <a:t> </a:t>
            </a:r>
            <a:r>
              <a:rPr lang="ar-EG" sz="8000" b="1" dirty="0" err="1"/>
              <a:t>رايحين</a:t>
            </a:r>
            <a:r>
              <a:rPr lang="ar-EG" sz="8000" b="1" dirty="0"/>
              <a:t> لوطننا الغالي</a:t>
            </a:r>
            <a:br>
              <a:rPr lang="ar-EG" sz="8000" b="1" dirty="0"/>
            </a:br>
            <a:r>
              <a:rPr lang="ar-EG" sz="8000" b="1" dirty="0" err="1"/>
              <a:t>رايحين</a:t>
            </a:r>
            <a:r>
              <a:rPr lang="ar-EG" sz="8000" b="1" dirty="0"/>
              <a:t> لحبيبنا يسوع</a:t>
            </a:r>
            <a:br>
              <a:rPr lang="ar-EG" sz="8000" b="1" dirty="0"/>
            </a:br>
            <a:r>
              <a:rPr lang="ar-EG" sz="8000" b="1" dirty="0"/>
              <a:t>نلبس أجساد سماوية</a:t>
            </a:r>
            <a:br>
              <a:rPr lang="ar-EG" sz="8000" b="1" dirty="0"/>
            </a:br>
            <a:r>
              <a:rPr lang="ar-EG" sz="8000" b="1" dirty="0"/>
              <a:t>لا تعطش ولا تجوع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46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(أيا نفسي) 3 افرحي وتعزي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لأن الوعد أكيد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(وعريسنا)3 جاي </a:t>
            </a:r>
            <a:r>
              <a:rPr lang="ar-EG" sz="7200" b="1" dirty="0" err="1">
                <a:solidFill>
                  <a:srgbClr val="00582A"/>
                </a:solidFill>
              </a:rPr>
              <a:t>ياخدنا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للوطن السعيد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1466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1465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4-</a:t>
            </a:r>
            <a:br>
              <a:rPr lang="ar-EG" sz="8000" b="1" dirty="0"/>
            </a:br>
            <a:r>
              <a:rPr lang="ar-EG" sz="8000" b="1" dirty="0"/>
              <a:t> ده وعدنا عند صعوده</a:t>
            </a:r>
            <a:br>
              <a:rPr lang="ar-EG" sz="8000" b="1" dirty="0"/>
            </a:br>
            <a:r>
              <a:rPr lang="ar-EG" sz="8000" b="1" dirty="0"/>
              <a:t>من فوق جبل الزيتون</a:t>
            </a:r>
            <a:br>
              <a:rPr lang="ar-EG" sz="8000" b="1" dirty="0"/>
            </a:br>
            <a:r>
              <a:rPr lang="ar-EG" sz="8000" b="1" dirty="0"/>
              <a:t>بأنه جاي </a:t>
            </a:r>
            <a:r>
              <a:rPr lang="ar-EG" sz="8000" b="1" dirty="0" err="1"/>
              <a:t>وياخدنا</a:t>
            </a:r>
            <a:br>
              <a:rPr lang="ar-EG" sz="8000" b="1" dirty="0"/>
            </a:br>
            <a:r>
              <a:rPr lang="ar-EG" sz="8000" b="1" dirty="0"/>
              <a:t>ويسوع وعده مضمون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46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(أيا نفسي) 3 افرحي وتعزي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لأن الوعد أكيد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(وعريسنا)3 جاي </a:t>
            </a:r>
            <a:r>
              <a:rPr lang="ar-EG" sz="7200" b="1" dirty="0" err="1">
                <a:solidFill>
                  <a:srgbClr val="00582A"/>
                </a:solidFill>
              </a:rPr>
              <a:t>ياخدنا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للوطن السعيد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1869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465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5-</a:t>
            </a:r>
            <a:br>
              <a:rPr lang="ar-EG" sz="8000" b="1" dirty="0"/>
            </a:br>
            <a:r>
              <a:rPr lang="ar-EG" sz="8000" b="1" dirty="0"/>
              <a:t> زلازل في أماكن</a:t>
            </a:r>
            <a:br>
              <a:rPr lang="ar-EG" sz="8000" b="1" dirty="0"/>
            </a:br>
            <a:r>
              <a:rPr lang="ar-EG" sz="8000" b="1" dirty="0"/>
              <a:t>أوبئة ومجاعات</a:t>
            </a:r>
            <a:br>
              <a:rPr lang="ar-EG" sz="8000" b="1" dirty="0"/>
            </a:br>
            <a:r>
              <a:rPr lang="ar-EG" sz="8000" b="1" dirty="0"/>
              <a:t>واقترب يوم نجاتنا</a:t>
            </a:r>
            <a:br>
              <a:rPr lang="ar-EG" sz="8000" b="1" dirty="0"/>
            </a:br>
            <a:r>
              <a:rPr lang="ar-EG" sz="8000" b="1" dirty="0"/>
              <a:t>بظهور العلامات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46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(أيا نفسي) 3 افرحي وتعزي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لأن الوعد أكيد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(وعريسنا)3 جاي </a:t>
            </a:r>
            <a:r>
              <a:rPr lang="ar-EG" sz="7200" b="1" dirty="0" err="1">
                <a:solidFill>
                  <a:srgbClr val="00582A"/>
                </a:solidFill>
              </a:rPr>
              <a:t>ياخدنا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للوطن السعيد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2730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465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6-</a:t>
            </a:r>
            <a:br>
              <a:rPr lang="ar-EG" sz="8000" b="1" dirty="0"/>
            </a:br>
            <a:r>
              <a:rPr lang="ar-EG" sz="8000" b="1" dirty="0"/>
              <a:t> نتمتع بالأبدية</a:t>
            </a:r>
            <a:br>
              <a:rPr lang="ar-EG" sz="8000" b="1" dirty="0"/>
            </a:br>
            <a:r>
              <a:rPr lang="ar-EG" sz="8000" b="1" dirty="0"/>
              <a:t>ونحقق الآمال</a:t>
            </a:r>
            <a:br>
              <a:rPr lang="ar-EG" sz="8000" b="1" dirty="0"/>
            </a:br>
            <a:r>
              <a:rPr lang="ar-EG" sz="8000" b="1" dirty="0"/>
              <a:t>ما لم تراه عين</a:t>
            </a:r>
            <a:br>
              <a:rPr lang="ar-EG" sz="8000" b="1" dirty="0"/>
            </a:br>
            <a:r>
              <a:rPr lang="ar-EG" sz="8000" b="1" dirty="0"/>
              <a:t>ما لم يخطر على بال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46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(أيا نفسي) 3 افرحي وتعزي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لأن الوعد أكيد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(وعريسنا)3 جاي </a:t>
            </a:r>
            <a:r>
              <a:rPr lang="ar-EG" sz="7200" b="1" dirty="0" err="1">
                <a:solidFill>
                  <a:srgbClr val="00582A"/>
                </a:solidFill>
              </a:rPr>
              <a:t>ياخدنا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للوطن السعيد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3881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588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7-</a:t>
            </a:r>
            <a:br>
              <a:rPr lang="ar-EG" sz="8000" b="1" dirty="0"/>
            </a:br>
            <a:r>
              <a:rPr lang="ar-EG" sz="8000" b="1" dirty="0"/>
              <a:t> ونشوف يسوع </a:t>
            </a:r>
            <a:r>
              <a:rPr lang="ar-EG" sz="8000" b="1" dirty="0" err="1"/>
              <a:t>بعنينا</a:t>
            </a:r>
            <a:br>
              <a:rPr lang="ar-EG" sz="8000" b="1" dirty="0"/>
            </a:br>
            <a:r>
              <a:rPr lang="ar-EG" sz="8000" b="1" dirty="0"/>
              <a:t>رب المجد الحبيب</a:t>
            </a:r>
            <a:br>
              <a:rPr lang="ar-EG" sz="8000" b="1" dirty="0"/>
            </a:br>
            <a:r>
              <a:rPr lang="ar-EG" sz="8000" b="1" dirty="0"/>
              <a:t>نتفرس في جماله</a:t>
            </a:r>
            <a:br>
              <a:rPr lang="ar-EG" sz="8000" b="1" dirty="0"/>
            </a:br>
            <a:r>
              <a:rPr lang="ar-EG" sz="8000" b="1" dirty="0" err="1"/>
              <a:t>وجروحات</a:t>
            </a:r>
            <a:r>
              <a:rPr lang="ar-EG" sz="8000" b="1" dirty="0"/>
              <a:t> الصليب</a:t>
            </a:r>
          </a:p>
          <a:p>
            <a:pPr algn="ctr"/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46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(أيا نفسي) 3 افرحي وتعزي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لأن الوعد أكيد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(وعريسنا)3 جاي </a:t>
            </a:r>
            <a:r>
              <a:rPr lang="ar-EG" sz="7200" b="1" dirty="0" err="1">
                <a:solidFill>
                  <a:srgbClr val="00582A"/>
                </a:solidFill>
              </a:rPr>
              <a:t>ياخدنا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للوطن السعيد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9404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1993</TotalTime>
  <Words>352</Words>
  <Application>Microsoft Office PowerPoint</Application>
  <PresentationFormat>On-screen Show (4:3)</PresentationFormat>
  <Paragraphs>38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 (Arabic)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290</cp:revision>
  <dcterms:created xsi:type="dcterms:W3CDTF">2021-12-07T14:30:00Z</dcterms:created>
  <dcterms:modified xsi:type="dcterms:W3CDTF">2024-06-20T17:20:19Z</dcterms:modified>
</cp:coreProperties>
</file>