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5" r:id="rId2"/>
    <p:sldId id="406" r:id="rId3"/>
    <p:sldId id="416" r:id="rId4"/>
    <p:sldId id="417" r:id="rId5"/>
    <p:sldId id="424" r:id="rId6"/>
    <p:sldId id="419" r:id="rId7"/>
    <p:sldId id="425" r:id="rId8"/>
    <p:sldId id="421" r:id="rId9"/>
    <p:sldId id="426" r:id="rId10"/>
    <p:sldId id="423" r:id="rId11"/>
    <p:sldId id="427" r:id="rId12"/>
    <p:sldId id="293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06"/>
            <p14:sldId id="416"/>
            <p14:sldId id="417"/>
            <p14:sldId id="424"/>
            <p14:sldId id="419"/>
            <p14:sldId id="425"/>
            <p14:sldId id="421"/>
            <p14:sldId id="426"/>
            <p14:sldId id="423"/>
            <p14:sldId id="427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93" d="100"/>
          <a:sy n="93" d="100"/>
        </p:scale>
        <p:origin x="1480" y="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6/22/2024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6/22/2024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أيام وساعات وثواني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55716"/>
            <a:ext cx="9982199" cy="98026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1-</a:t>
            </a:r>
          </a:p>
          <a:p>
            <a:pPr algn="ctr" rtl="1"/>
            <a:r>
              <a:rPr lang="ar-EG" sz="7200" b="1" dirty="0"/>
              <a:t>أيام وساعات وثواني</a:t>
            </a:r>
            <a:br>
              <a:rPr lang="ar-EG" sz="7200" b="1" dirty="0"/>
            </a:br>
            <a:r>
              <a:rPr lang="ar-EG" sz="7200" b="1" dirty="0"/>
              <a:t>ويسوع هايجينا </a:t>
            </a:r>
            <a:r>
              <a:rPr lang="ar-EG" sz="7200" b="1" dirty="0" err="1"/>
              <a:t>تاني</a:t>
            </a:r>
            <a:br>
              <a:rPr lang="ar-EG" sz="7200" b="1" dirty="0"/>
            </a:br>
            <a:r>
              <a:rPr lang="ar-EG" sz="7200" b="1" dirty="0"/>
              <a:t>ونشوف يسوع الغالي</a:t>
            </a:r>
            <a:br>
              <a:rPr lang="ar-EG" sz="7200" b="1" dirty="0"/>
            </a:br>
            <a:r>
              <a:rPr lang="ar-EG" sz="7200" b="1" dirty="0"/>
              <a:t>يسوع من مات </a:t>
            </a:r>
            <a:r>
              <a:rPr lang="ar-EG" sz="7200" b="1" dirty="0" err="1"/>
              <a:t>علشاني</a:t>
            </a:r>
            <a:br>
              <a:rPr lang="ar-EG" sz="7200" b="1" dirty="0"/>
            </a:br>
            <a:br>
              <a:rPr lang="ar-EG" sz="7200" b="1" dirty="0"/>
            </a:br>
            <a:endParaRPr lang="en-US" sz="199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52400"/>
            <a:ext cx="9982199" cy="7414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>
                <a:solidFill>
                  <a:srgbClr val="00582A"/>
                </a:solidFill>
              </a:rPr>
              <a:t>القرار: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>
                <a:solidFill>
                  <a:srgbClr val="00582A"/>
                </a:solidFill>
              </a:rPr>
              <a:t>(ويسوع هايجينا </a:t>
            </a:r>
            <a:r>
              <a:rPr lang="ar-EG" sz="7200" b="1" dirty="0" err="1">
                <a:solidFill>
                  <a:srgbClr val="00582A"/>
                </a:solidFill>
              </a:rPr>
              <a:t>تاني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محبوبي هايجينا </a:t>
            </a:r>
            <a:r>
              <a:rPr lang="ar-EG" sz="7200" b="1" dirty="0" err="1">
                <a:solidFill>
                  <a:srgbClr val="00582A"/>
                </a:solidFill>
              </a:rPr>
              <a:t>تاني</a:t>
            </a:r>
            <a:r>
              <a:rPr lang="ar-EG" sz="7200" b="1" dirty="0">
                <a:solidFill>
                  <a:srgbClr val="00582A"/>
                </a:solidFill>
              </a:rPr>
              <a:t>)2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en-US" sz="115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44512"/>
            <a:ext cx="9982199" cy="8694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2-</a:t>
            </a:r>
          </a:p>
          <a:p>
            <a:pPr algn="ctr" rtl="1"/>
            <a:r>
              <a:rPr lang="ar-EG" sz="7200" b="1" dirty="0"/>
              <a:t>لا مرض لا آلام لا تجارب</a:t>
            </a:r>
            <a:br>
              <a:rPr lang="ar-EG" sz="7200" b="1" dirty="0"/>
            </a:br>
            <a:r>
              <a:rPr lang="ar-EG" sz="7200" b="1" dirty="0"/>
              <a:t>ولا أشرار ها يضايقونـــــا</a:t>
            </a:r>
            <a:br>
              <a:rPr lang="ar-EG" sz="7200" b="1" dirty="0"/>
            </a:br>
            <a:r>
              <a:rPr lang="ar-EG" sz="7200" b="1" dirty="0" err="1"/>
              <a:t>والسمـــا</a:t>
            </a:r>
            <a:r>
              <a:rPr lang="ar-EG" sz="7200" b="1" dirty="0"/>
              <a:t> فيها الحبايــــــب</a:t>
            </a:r>
            <a:br>
              <a:rPr lang="ar-EG" sz="7200" b="1" dirty="0"/>
            </a:br>
            <a:r>
              <a:rPr lang="ar-EG" sz="7200" b="1" dirty="0"/>
              <a:t>لينا </a:t>
            </a:r>
            <a:r>
              <a:rPr lang="ar-EG" sz="7200" b="1" dirty="0" err="1"/>
              <a:t>لينــــا</a:t>
            </a:r>
            <a:r>
              <a:rPr lang="ar-EG" sz="7200" b="1" dirty="0"/>
              <a:t> وبيت أبونـــــا</a:t>
            </a:r>
            <a:br>
              <a:rPr lang="ar-EG" sz="7200" b="1" dirty="0"/>
            </a:br>
            <a:endParaRPr lang="en-US" sz="199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52400"/>
            <a:ext cx="9982199" cy="7414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>
                <a:solidFill>
                  <a:srgbClr val="00582A"/>
                </a:solidFill>
              </a:rPr>
              <a:t>القرار: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>
                <a:solidFill>
                  <a:srgbClr val="00582A"/>
                </a:solidFill>
              </a:rPr>
              <a:t>(ويسوع هايجينا </a:t>
            </a:r>
            <a:r>
              <a:rPr lang="ar-EG" sz="7200" b="1" dirty="0" err="1">
                <a:solidFill>
                  <a:srgbClr val="00582A"/>
                </a:solidFill>
              </a:rPr>
              <a:t>تاني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محبوبي هايجينا </a:t>
            </a:r>
            <a:r>
              <a:rPr lang="ar-EG" sz="7200" b="1" dirty="0" err="1">
                <a:solidFill>
                  <a:srgbClr val="00582A"/>
                </a:solidFill>
              </a:rPr>
              <a:t>تاني</a:t>
            </a:r>
            <a:r>
              <a:rPr lang="ar-EG" sz="7200" b="1" dirty="0">
                <a:solidFill>
                  <a:srgbClr val="00582A"/>
                </a:solidFill>
              </a:rPr>
              <a:t>)2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en-US" sz="115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128808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-7888"/>
            <a:ext cx="9982199" cy="8694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3-</a:t>
            </a:r>
          </a:p>
          <a:p>
            <a:pPr algn="ctr" rtl="1"/>
            <a:r>
              <a:rPr lang="ar-EG" sz="7200" b="1" dirty="0"/>
              <a:t>ونشوف كل </a:t>
            </a:r>
            <a:r>
              <a:rPr lang="ar-EG" sz="7200" b="1" dirty="0" err="1"/>
              <a:t>الأحبا</a:t>
            </a:r>
            <a:br>
              <a:rPr lang="ar-EG" sz="7200" b="1" dirty="0"/>
            </a:br>
            <a:r>
              <a:rPr lang="ar-EG" sz="7200" b="1" dirty="0"/>
              <a:t>وتزول آلام الغربة</a:t>
            </a:r>
            <a:br>
              <a:rPr lang="ar-EG" sz="7200" b="1" dirty="0"/>
            </a:br>
            <a:r>
              <a:rPr lang="ar-EG" sz="7200" b="1" dirty="0"/>
              <a:t>نلبس أجساد جديدة</a:t>
            </a:r>
            <a:br>
              <a:rPr lang="ar-EG" sz="7200" b="1" dirty="0"/>
            </a:br>
            <a:r>
              <a:rPr lang="ar-EG" sz="7200" b="1" dirty="0"/>
              <a:t>ونعيش حياة سعيدة</a:t>
            </a:r>
            <a:br>
              <a:rPr lang="ar-EG" sz="7200" b="1" dirty="0"/>
            </a:br>
            <a:endParaRPr lang="en-US" sz="199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52400"/>
            <a:ext cx="9982199" cy="7414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>
                <a:solidFill>
                  <a:srgbClr val="00582A"/>
                </a:solidFill>
              </a:rPr>
              <a:t>القرار: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>
                <a:solidFill>
                  <a:srgbClr val="00582A"/>
                </a:solidFill>
              </a:rPr>
              <a:t>(ويسوع هايجينا </a:t>
            </a:r>
            <a:r>
              <a:rPr lang="ar-EG" sz="7200" b="1" dirty="0" err="1">
                <a:solidFill>
                  <a:srgbClr val="00582A"/>
                </a:solidFill>
              </a:rPr>
              <a:t>تاني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محبوبي هايجينا </a:t>
            </a:r>
            <a:r>
              <a:rPr lang="ar-EG" sz="7200" b="1" dirty="0" err="1">
                <a:solidFill>
                  <a:srgbClr val="00582A"/>
                </a:solidFill>
              </a:rPr>
              <a:t>تاني</a:t>
            </a:r>
            <a:r>
              <a:rPr lang="ar-EG" sz="7200" b="1" dirty="0">
                <a:solidFill>
                  <a:srgbClr val="00582A"/>
                </a:solidFill>
              </a:rPr>
              <a:t>)2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en-US" sz="115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216502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-7888"/>
            <a:ext cx="9982199" cy="8694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4-</a:t>
            </a:r>
          </a:p>
          <a:p>
            <a:pPr algn="ctr" rtl="1"/>
            <a:r>
              <a:rPr lang="ar-EG" sz="7200" b="1" dirty="0"/>
              <a:t>كل التجارب تمضي</a:t>
            </a:r>
            <a:br>
              <a:rPr lang="ar-EG" sz="7200" b="1" dirty="0"/>
            </a:br>
            <a:r>
              <a:rPr lang="ar-EG" sz="7200" b="1" dirty="0"/>
              <a:t>لما المسيح </a:t>
            </a:r>
            <a:r>
              <a:rPr lang="ar-EG" sz="7200" b="1" dirty="0" err="1"/>
              <a:t>ييجي</a:t>
            </a:r>
            <a:r>
              <a:rPr lang="ar-EG" sz="7200" b="1" dirty="0"/>
              <a:t> </a:t>
            </a:r>
            <a:r>
              <a:rPr lang="ar-EG" sz="7200" b="1" dirty="0" err="1"/>
              <a:t>تاني</a:t>
            </a:r>
            <a:br>
              <a:rPr lang="ar-EG" sz="7200" b="1" dirty="0"/>
            </a:br>
            <a:r>
              <a:rPr lang="ar-EG" sz="7200" b="1" dirty="0"/>
              <a:t>يا </a:t>
            </a:r>
            <a:r>
              <a:rPr lang="ar-EG" sz="7200" b="1" dirty="0" err="1"/>
              <a:t>هنايا</a:t>
            </a:r>
            <a:r>
              <a:rPr lang="ar-EG" sz="7200" b="1" dirty="0"/>
              <a:t> يا فرحة قلبي</a:t>
            </a:r>
            <a:br>
              <a:rPr lang="ar-EG" sz="7200" b="1" dirty="0"/>
            </a:br>
            <a:r>
              <a:rPr lang="ar-EG" sz="7200" b="1" dirty="0"/>
              <a:t>أنظر يسوع اللي فداني</a:t>
            </a:r>
            <a:br>
              <a:rPr lang="ar-EG" sz="7200" b="1" dirty="0"/>
            </a:br>
            <a:endParaRPr lang="en-US" sz="199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52400"/>
            <a:ext cx="9982199" cy="7414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>
                <a:solidFill>
                  <a:srgbClr val="00582A"/>
                </a:solidFill>
              </a:rPr>
              <a:t>القرار: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>
                <a:solidFill>
                  <a:srgbClr val="00582A"/>
                </a:solidFill>
              </a:rPr>
              <a:t>(ويسوع هايجينا </a:t>
            </a:r>
            <a:r>
              <a:rPr lang="ar-EG" sz="7200" b="1" dirty="0" err="1">
                <a:solidFill>
                  <a:srgbClr val="00582A"/>
                </a:solidFill>
              </a:rPr>
              <a:t>تاني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محبوبي هايجينا </a:t>
            </a:r>
            <a:r>
              <a:rPr lang="ar-EG" sz="7200" b="1" dirty="0" err="1">
                <a:solidFill>
                  <a:srgbClr val="00582A"/>
                </a:solidFill>
              </a:rPr>
              <a:t>تاني</a:t>
            </a:r>
            <a:r>
              <a:rPr lang="ar-EG" sz="7200" b="1" dirty="0">
                <a:solidFill>
                  <a:srgbClr val="00582A"/>
                </a:solidFill>
              </a:rPr>
              <a:t>)2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en-US" sz="115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195319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03316"/>
            <a:ext cx="9982199" cy="98026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5-</a:t>
            </a:r>
          </a:p>
          <a:p>
            <a:pPr algn="ctr" rtl="1"/>
            <a:r>
              <a:rPr lang="ar-EG" sz="7200" b="1" dirty="0"/>
              <a:t>قرب يجي حبيبي</a:t>
            </a:r>
            <a:br>
              <a:rPr lang="ar-EG" sz="7200" b="1" dirty="0"/>
            </a:br>
            <a:r>
              <a:rPr lang="ar-EG" sz="7200" b="1" dirty="0"/>
              <a:t>أملي وعزي ونصيبي</a:t>
            </a:r>
            <a:br>
              <a:rPr lang="ar-EG" sz="7200" b="1" dirty="0"/>
            </a:br>
            <a:r>
              <a:rPr lang="ar-EG" sz="7200" b="1" dirty="0"/>
              <a:t>وشمس الغربة تولي</a:t>
            </a:r>
            <a:br>
              <a:rPr lang="ar-EG" sz="7200" b="1" dirty="0"/>
            </a:br>
            <a:r>
              <a:rPr lang="ar-EG" sz="7200" b="1" dirty="0"/>
              <a:t>وأنظر ليسوع تملي</a:t>
            </a:r>
          </a:p>
          <a:p>
            <a:pPr algn="ctr"/>
            <a:br>
              <a:rPr lang="ar-EG" sz="7200" b="1" dirty="0"/>
            </a:br>
            <a:endParaRPr lang="en-US" sz="199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52400"/>
            <a:ext cx="9982199" cy="7414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>
                <a:solidFill>
                  <a:srgbClr val="00582A"/>
                </a:solidFill>
              </a:rPr>
              <a:t>القرار: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>
                <a:solidFill>
                  <a:srgbClr val="00582A"/>
                </a:solidFill>
              </a:rPr>
              <a:t>(ويسوع هايجينا </a:t>
            </a:r>
            <a:r>
              <a:rPr lang="ar-EG" sz="7200" b="1" dirty="0" err="1">
                <a:solidFill>
                  <a:srgbClr val="00582A"/>
                </a:solidFill>
              </a:rPr>
              <a:t>تاني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محبوبي هايجينا </a:t>
            </a:r>
            <a:r>
              <a:rPr lang="ar-EG" sz="7200" b="1" dirty="0" err="1">
                <a:solidFill>
                  <a:srgbClr val="00582A"/>
                </a:solidFill>
              </a:rPr>
              <a:t>تاني</a:t>
            </a:r>
            <a:r>
              <a:rPr lang="ar-EG" sz="7200" b="1" dirty="0">
                <a:solidFill>
                  <a:srgbClr val="00582A"/>
                </a:solidFill>
              </a:rPr>
              <a:t>)2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en-US" sz="115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236317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1990</TotalTime>
  <Words>165</Words>
  <Application>Microsoft Office PowerPoint</Application>
  <PresentationFormat>عرض على الشاشة (4:3)</PresentationFormat>
  <Paragraphs>23</Paragraphs>
  <Slides>12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6" baseType="lpstr">
      <vt:lpstr>Arial</vt:lpstr>
      <vt:lpstr>Calibri</vt:lpstr>
      <vt:lpstr>Times New Roman (Arabic)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291</cp:revision>
  <dcterms:created xsi:type="dcterms:W3CDTF">2021-12-07T14:30:00Z</dcterms:created>
  <dcterms:modified xsi:type="dcterms:W3CDTF">2024-06-22T12:15:45Z</dcterms:modified>
</cp:coreProperties>
</file>