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أيامنا ع الأرض ظل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12003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</a:t>
            </a:r>
            <a:br>
              <a:rPr lang="ar-EG" sz="7200" b="1" dirty="0"/>
            </a:br>
            <a:r>
              <a:rPr lang="ar-EG" sz="7200" b="1" dirty="0"/>
              <a:t> أيامنا على الأرض ظل</a:t>
            </a:r>
          </a:p>
          <a:p>
            <a:pPr algn="ctr" rtl="1"/>
            <a:r>
              <a:rPr lang="ar-EG" sz="7200" b="1" dirty="0"/>
              <a:t> </a:t>
            </a:r>
            <a:r>
              <a:rPr lang="ar-EG" sz="7200" b="1" dirty="0" err="1"/>
              <a:t>عايزين</a:t>
            </a:r>
            <a:r>
              <a:rPr lang="ar-EG" sz="7200" b="1" dirty="0"/>
              <a:t> نحياها بأمانة </a:t>
            </a:r>
          </a:p>
          <a:p>
            <a:pPr algn="ctr" rtl="1"/>
            <a:r>
              <a:rPr lang="ar-EG" sz="7200" b="1" dirty="0"/>
              <a:t>لا نخونك ولا يوم نضل </a:t>
            </a:r>
          </a:p>
          <a:p>
            <a:pPr algn="ctr" rtl="1"/>
            <a:r>
              <a:rPr lang="ar-EG" sz="7200" b="1" dirty="0"/>
              <a:t>وملامحك توضح جوانا</a:t>
            </a:r>
          </a:p>
          <a:p>
            <a:pPr algn="ctr"/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939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خلينا أمناء في كل أمر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في حياتنا ولا آخر العمر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نقول أمين لكل أمــــــر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تأمرنا بيه حتى إن كان مر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10895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</a:t>
            </a:r>
            <a:br>
              <a:rPr lang="ar-EG" sz="7200" b="1" dirty="0"/>
            </a:br>
            <a:r>
              <a:rPr lang="ar-EG" sz="7200" b="1" dirty="0"/>
              <a:t> ثبت في طريقك رجلينا </a:t>
            </a:r>
          </a:p>
          <a:p>
            <a:pPr algn="ctr" rtl="1"/>
            <a:r>
              <a:rPr lang="ar-EG" sz="7200" b="1" dirty="0"/>
              <a:t>نسينا الركب المرتعشة </a:t>
            </a:r>
          </a:p>
          <a:p>
            <a:pPr algn="ctr" rtl="1"/>
            <a:r>
              <a:rPr lang="ar-EG" sz="7200" b="1" dirty="0" err="1"/>
              <a:t>إسندنا</a:t>
            </a:r>
            <a:r>
              <a:rPr lang="ar-EG" sz="7200" b="1" dirty="0"/>
              <a:t> وشدد أيادينا </a:t>
            </a:r>
          </a:p>
          <a:p>
            <a:pPr algn="ctr" rtl="1"/>
            <a:r>
              <a:rPr lang="ar-EG" sz="7200" b="1" dirty="0"/>
              <a:t>أرواحنا تهلل منتعشة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939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خلينا أمناء في كل أمر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في حياتنا ولا آخر العمر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نقول أمين لكل أمــــــر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تأمرنا بيه حتى إن كان مر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7200"/>
            <a:ext cx="9982199" cy="10895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</a:t>
            </a:r>
            <a:br>
              <a:rPr lang="ar-EG" sz="7200" b="1" dirty="0"/>
            </a:br>
            <a:r>
              <a:rPr lang="ar-EG" sz="7200" b="1" dirty="0"/>
              <a:t> ساعدنا نهرب من الفساد والشهوات اللي </a:t>
            </a:r>
            <a:r>
              <a:rPr lang="ar-EG" sz="7200" b="1" dirty="0" err="1"/>
              <a:t>بتغرينا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وإن ضغط العالم يوم زاد </a:t>
            </a:r>
          </a:p>
          <a:p>
            <a:pPr algn="ctr" rtl="1"/>
            <a:r>
              <a:rPr lang="ar-EG" sz="7200" b="1" dirty="0"/>
              <a:t>نجري لأحضانك يا فادينا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93990"/>
            <a:ext cx="9982199" cy="8802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خلينا أمناء في كل أمر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في </a:t>
            </a:r>
            <a:r>
              <a:rPr lang="ar-EG" sz="7200" b="1">
                <a:solidFill>
                  <a:srgbClr val="00582A"/>
                </a:solidFill>
              </a:rPr>
              <a:t>حياتنا ولا آخر </a:t>
            </a:r>
            <a:r>
              <a:rPr lang="ar-EG" sz="7200" b="1" dirty="0">
                <a:solidFill>
                  <a:srgbClr val="00582A"/>
                </a:solidFill>
              </a:rPr>
              <a:t>العمر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نقول أمين لكل أمــــــر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تأمرنا بيه حتى إن كان مر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SA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1986</TotalTime>
  <Words>152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290</cp:revision>
  <dcterms:created xsi:type="dcterms:W3CDTF">2021-12-07T14:30:00Z</dcterms:created>
  <dcterms:modified xsi:type="dcterms:W3CDTF">2024-06-22T12:24:41Z</dcterms:modified>
</cp:coreProperties>
</file>