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6" r:id="rId3"/>
    <p:sldId id="423" r:id="rId4"/>
    <p:sldId id="416" r:id="rId5"/>
    <p:sldId id="424" r:id="rId6"/>
    <p:sldId id="425" r:id="rId7"/>
    <p:sldId id="426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23"/>
            <p14:sldId id="416"/>
            <p14:sldId id="424"/>
            <p14:sldId id="425"/>
            <p14:sldId id="42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93" d="100"/>
          <a:sy n="93" d="100"/>
        </p:scale>
        <p:origin x="1480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/>
              <a:t>إيماننا </a:t>
            </a:r>
            <a:r>
              <a:rPr lang="ar-EG" sz="7200" b="1" dirty="0" err="1"/>
              <a:t>يارب</a:t>
            </a:r>
            <a:r>
              <a:rPr lang="ar-EG" sz="7200" b="1" dirty="0"/>
              <a:t> </a:t>
            </a:r>
            <a:r>
              <a:rPr lang="ar-EG" sz="7200" b="1" dirty="0" err="1"/>
              <a:t>بيك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11326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1-</a:t>
            </a:r>
            <a:br>
              <a:rPr lang="ar-EG" sz="7200" b="1" dirty="0"/>
            </a:br>
            <a:r>
              <a:rPr lang="ar-EG" sz="7200" b="1" dirty="0"/>
              <a:t>(إيمانا </a:t>
            </a:r>
            <a:r>
              <a:rPr lang="ar-EG" sz="7200" b="1" dirty="0" err="1"/>
              <a:t>يارب</a:t>
            </a:r>
            <a:r>
              <a:rPr lang="ar-EG" sz="7200" b="1" dirty="0"/>
              <a:t> </a:t>
            </a:r>
            <a:r>
              <a:rPr lang="ar-EG" sz="7200" b="1" dirty="0" err="1"/>
              <a:t>بيك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نقدر بيه ننقل جبال</a:t>
            </a:r>
            <a:br>
              <a:rPr lang="ar-EG" sz="7200" b="1" dirty="0"/>
            </a:br>
            <a:r>
              <a:rPr lang="ar-EG" sz="7200" b="1" dirty="0"/>
              <a:t>قدام لمسة أيديه </a:t>
            </a:r>
          </a:p>
          <a:p>
            <a:pPr algn="ctr" rtl="1"/>
            <a:r>
              <a:rPr lang="ar-EG" sz="7200" b="1" dirty="0"/>
              <a:t>ينحني ليك المحال)2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06512"/>
            <a:ext cx="9982199" cy="7494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وإحنا </a:t>
            </a:r>
            <a:r>
              <a:rPr lang="ar-EG" sz="6600" b="1" dirty="0" err="1"/>
              <a:t>ياربي</a:t>
            </a:r>
            <a:r>
              <a:rPr lang="ar-EG" sz="6600" b="1" dirty="0"/>
              <a:t> رافعين صلاتنا</a:t>
            </a:r>
          </a:p>
          <a:p>
            <a:pPr algn="ctr" rtl="1"/>
            <a:r>
              <a:rPr lang="ar-EG" sz="7200" b="1" dirty="0"/>
              <a:t> كل شعبك جاي </a:t>
            </a:r>
            <a:r>
              <a:rPr lang="ar-EG" sz="7200" b="1" dirty="0" err="1"/>
              <a:t>بيناديك</a:t>
            </a:r>
            <a:br>
              <a:rPr lang="ar-EG" sz="7200" b="1" dirty="0"/>
            </a:br>
            <a:r>
              <a:rPr lang="ar-EG" sz="7200" b="1" dirty="0"/>
              <a:t>تعال المسنا غير حياتنا </a:t>
            </a:r>
          </a:p>
          <a:p>
            <a:pPr algn="ctr" rtl="1"/>
            <a:r>
              <a:rPr lang="ar-EG" sz="7200" b="1" dirty="0"/>
              <a:t>أدي أيدينا مد يديــــــك</a:t>
            </a:r>
            <a:br>
              <a:rPr lang="ar-EG" sz="7200" b="1" dirty="0"/>
            </a:br>
            <a:endParaRPr lang="en-US" sz="19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85800"/>
            <a:ext cx="9982199" cy="8879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9600" b="1" dirty="0">
                <a:solidFill>
                  <a:srgbClr val="00582A"/>
                </a:solidFill>
              </a:rPr>
            </a:br>
            <a:r>
              <a:rPr lang="ar-EG" sz="9600" b="1" dirty="0">
                <a:solidFill>
                  <a:srgbClr val="00582A"/>
                </a:solidFill>
              </a:rPr>
              <a:t>(المس أيدينا </a:t>
            </a:r>
          </a:p>
          <a:p>
            <a:pPr algn="ctr" rtl="1"/>
            <a:r>
              <a:rPr lang="ar-EG" sz="9600" b="1" dirty="0">
                <a:solidFill>
                  <a:srgbClr val="00582A"/>
                </a:solidFill>
              </a:rPr>
              <a:t>  يا يسوع )4</a:t>
            </a:r>
            <a:br>
              <a:rPr lang="ar-EG" sz="9600" b="1" dirty="0">
                <a:solidFill>
                  <a:srgbClr val="00582A"/>
                </a:solidFill>
              </a:rPr>
            </a:br>
            <a:br>
              <a:rPr lang="ar-SA" sz="9600" b="1" dirty="0">
                <a:solidFill>
                  <a:srgbClr val="00582A"/>
                </a:solidFill>
              </a:rPr>
            </a:br>
            <a:br>
              <a:rPr lang="ar-EG" sz="9600" b="1" dirty="0">
                <a:solidFill>
                  <a:srgbClr val="00582A"/>
                </a:solidFill>
              </a:rPr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40315"/>
            <a:ext cx="9982199" cy="13511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2-</a:t>
            </a:r>
            <a:br>
              <a:rPr lang="ar-EG" sz="8000" b="1" dirty="0"/>
            </a:br>
            <a:r>
              <a:rPr lang="ar-EG" sz="8000" b="1" dirty="0"/>
              <a:t>(سكت رياح العالم</a:t>
            </a:r>
          </a:p>
          <a:p>
            <a:pPr algn="ctr" rtl="1"/>
            <a:r>
              <a:rPr lang="ar-EG" sz="8000" b="1" dirty="0"/>
              <a:t> والموج العالي فيه</a:t>
            </a:r>
            <a:br>
              <a:rPr lang="ar-EG" sz="8000" b="1" dirty="0"/>
            </a:br>
            <a:r>
              <a:rPr lang="ar-EG" sz="8000" b="1" dirty="0"/>
              <a:t>وحياتنا </a:t>
            </a:r>
            <a:r>
              <a:rPr lang="ar-EG" sz="8000" b="1" dirty="0" err="1"/>
              <a:t>الدبلانة</a:t>
            </a:r>
            <a:r>
              <a:rPr lang="ar-EG" sz="8000" b="1" dirty="0"/>
              <a:t> </a:t>
            </a:r>
            <a:r>
              <a:rPr lang="ar-EG" sz="8000" b="1" dirty="0" err="1"/>
              <a:t>انت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الهي قادر تحييها )2</a:t>
            </a: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76759"/>
            <a:ext cx="9982199" cy="931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علمنا ازاي نرفع </a:t>
            </a:r>
            <a:r>
              <a:rPr lang="ar-EG" sz="7200" b="1" dirty="0" err="1"/>
              <a:t>إيدينا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ليك </a:t>
            </a:r>
            <a:r>
              <a:rPr lang="ar-EG" sz="7200" b="1" dirty="0" err="1"/>
              <a:t>ياربي</a:t>
            </a:r>
            <a:r>
              <a:rPr lang="ar-EG" sz="7200" b="1" dirty="0"/>
              <a:t> يا يسوع فادينا</a:t>
            </a:r>
            <a:br>
              <a:rPr lang="ar-EG" sz="7200" b="1" dirty="0"/>
            </a:br>
            <a:r>
              <a:rPr lang="ar-EG" sz="7200" b="1" dirty="0"/>
              <a:t>خلينا نصدق إن </a:t>
            </a:r>
            <a:r>
              <a:rPr lang="ar-EG" sz="7200" b="1" dirty="0" err="1"/>
              <a:t>بإيمانا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ممكن أيديك تلمس </a:t>
            </a:r>
            <a:r>
              <a:rPr lang="ar-EG" sz="7200" b="1" dirty="0" err="1"/>
              <a:t>إيدينا</a:t>
            </a:r>
            <a:endParaRPr lang="ar-EG" sz="7200" b="1" dirty="0"/>
          </a:p>
          <a:p>
            <a:pPr algn="ctr"/>
            <a:br>
              <a:rPr lang="ar-EG" sz="7200" b="1" dirty="0"/>
            </a:br>
            <a:endParaRPr lang="en-US" sz="23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85800"/>
            <a:ext cx="9982199" cy="8879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</a:t>
            </a:r>
            <a:br>
              <a:rPr lang="ar-EG" sz="9600" b="1" dirty="0">
                <a:solidFill>
                  <a:srgbClr val="00582A"/>
                </a:solidFill>
              </a:rPr>
            </a:br>
            <a:r>
              <a:rPr lang="ar-EG" sz="9600" b="1" dirty="0">
                <a:solidFill>
                  <a:srgbClr val="00582A"/>
                </a:solidFill>
              </a:rPr>
              <a:t>(المس أيدينا </a:t>
            </a:r>
          </a:p>
          <a:p>
            <a:pPr algn="ctr" rtl="1"/>
            <a:r>
              <a:rPr lang="ar-EG" sz="9600" b="1" dirty="0">
                <a:solidFill>
                  <a:srgbClr val="00582A"/>
                </a:solidFill>
              </a:rPr>
              <a:t>  يا يسوع )4</a:t>
            </a:r>
            <a:br>
              <a:rPr lang="ar-EG" sz="9600" b="1" dirty="0">
                <a:solidFill>
                  <a:srgbClr val="00582A"/>
                </a:solidFill>
              </a:rPr>
            </a:br>
            <a:br>
              <a:rPr lang="ar-SA" sz="9600" b="1" dirty="0">
                <a:solidFill>
                  <a:srgbClr val="00582A"/>
                </a:solidFill>
              </a:rPr>
            </a:br>
            <a:br>
              <a:rPr lang="ar-EG" sz="9600" b="1" dirty="0">
                <a:solidFill>
                  <a:srgbClr val="00582A"/>
                </a:solidFill>
              </a:rPr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1995</TotalTime>
  <Words>117</Words>
  <Application>Microsoft Office PowerPoint</Application>
  <PresentationFormat>عرض على الشاشة (4:3)</PresentationFormat>
  <Paragraphs>19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291</cp:revision>
  <dcterms:created xsi:type="dcterms:W3CDTF">2021-12-07T14:30:00Z</dcterms:created>
  <dcterms:modified xsi:type="dcterms:W3CDTF">2024-06-22T12:30:45Z</dcterms:modified>
</cp:coreProperties>
</file>