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06" r:id="rId3"/>
    <p:sldId id="416" r:id="rId4"/>
    <p:sldId id="417" r:id="rId5"/>
    <p:sldId id="418" r:id="rId6"/>
    <p:sldId id="419" r:id="rId7"/>
    <p:sldId id="420" r:id="rId8"/>
    <p:sldId id="421" r:id="rId9"/>
    <p:sldId id="422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6"/>
            <p14:sldId id="417"/>
            <p14:sldId id="418"/>
            <p14:sldId id="419"/>
            <p14:sldId id="420"/>
            <p14:sldId id="421"/>
            <p14:sldId id="42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93" d="100"/>
          <a:sy n="93" d="100"/>
        </p:scale>
        <p:origin x="1480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7200" b="1" dirty="0"/>
              <a:t>أيها الأخ تأمل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04800"/>
            <a:ext cx="9982199" cy="13665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/>
              <a:t>1-</a:t>
            </a:r>
            <a:br>
              <a:rPr lang="ar-EG" sz="6000" b="1" dirty="0"/>
            </a:br>
            <a:r>
              <a:rPr lang="ar-EG" sz="6000" b="1" dirty="0"/>
              <a:t> أيها الأخ تأمل في سبيل ذي الحياة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أين أنت ذاهب بعد الوفاة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 أمتحن نفسك حالاً وأسرعن للنجاة وأصطلح بربنا فادي الخطاة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 </a:t>
            </a:r>
          </a:p>
          <a:p>
            <a:pPr algn="ctr" rtl="1">
              <a:lnSpc>
                <a:spcPct val="150000"/>
              </a:lnSpc>
            </a:pPr>
            <a:br>
              <a:rPr lang="ar-EG" sz="6000" b="1" dirty="0"/>
            </a:br>
            <a:br>
              <a:rPr lang="ar-EG" sz="6000" b="1" dirty="0"/>
            </a:br>
            <a:br>
              <a:rPr lang="ar-EG" sz="6000" b="1" dirty="0"/>
            </a:b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62000"/>
            <a:ext cx="9982199" cy="10187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>
                <a:solidFill>
                  <a:srgbClr val="00582A"/>
                </a:solidFill>
              </a:rPr>
              <a:t>القرار: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كل ما في الأرض فاني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 كل ما في السماء باقي</a:t>
            </a:r>
          </a:p>
          <a:p>
            <a:pPr algn="ctr" rtl="1"/>
            <a:r>
              <a:rPr lang="ar-EG" sz="6600" b="1" dirty="0" err="1">
                <a:solidFill>
                  <a:srgbClr val="00582A"/>
                </a:solidFill>
              </a:rPr>
              <a:t>ياحبيبي</a:t>
            </a:r>
            <a:r>
              <a:rPr lang="ar-EG" sz="6600" b="1" dirty="0">
                <a:solidFill>
                  <a:srgbClr val="00582A"/>
                </a:solidFill>
              </a:rPr>
              <a:t> يا كنز لنفسك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كنز مجد لا يضيع في </a:t>
            </a:r>
            <a:r>
              <a:rPr lang="ar-EG" sz="6600" b="1" dirty="0" err="1">
                <a:solidFill>
                  <a:srgbClr val="00582A"/>
                </a:solidFill>
              </a:rPr>
              <a:t>السما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/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SA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04800"/>
            <a:ext cx="9982199" cy="13665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/>
              <a:t>2-</a:t>
            </a:r>
            <a:br>
              <a:rPr lang="ar-EG" sz="6000" b="1" dirty="0"/>
            </a:br>
            <a:r>
              <a:rPr lang="ar-EG" sz="6000" b="1" dirty="0"/>
              <a:t>  ألا تعلم يا حبيبي أنك ضعيف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غريب راحل إلي سكناك للأبد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 فاستعد للمسير حتى ترقي في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قريب دار خلد زانها مجد الصمد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 </a:t>
            </a:r>
          </a:p>
          <a:p>
            <a:pPr algn="ctr" rtl="1">
              <a:lnSpc>
                <a:spcPct val="150000"/>
              </a:lnSpc>
            </a:pPr>
            <a:br>
              <a:rPr lang="ar-EG" sz="6000" b="1" dirty="0"/>
            </a:br>
            <a:br>
              <a:rPr lang="ar-EG" sz="6000" b="1" dirty="0"/>
            </a:br>
            <a:br>
              <a:rPr lang="ar-EG" sz="6000" b="1" dirty="0"/>
            </a:b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85800"/>
            <a:ext cx="9982199" cy="10187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>
                <a:solidFill>
                  <a:srgbClr val="00582A"/>
                </a:solidFill>
              </a:rPr>
              <a:t>القرار: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كل ما في الأرض فاني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 كل ما في السماء باقي</a:t>
            </a:r>
          </a:p>
          <a:p>
            <a:pPr algn="ctr" rtl="1"/>
            <a:r>
              <a:rPr lang="ar-EG" sz="6600" b="1" dirty="0" err="1">
                <a:solidFill>
                  <a:srgbClr val="00582A"/>
                </a:solidFill>
              </a:rPr>
              <a:t>ياحبيبي</a:t>
            </a:r>
            <a:r>
              <a:rPr lang="ar-EG" sz="6600" b="1" dirty="0">
                <a:solidFill>
                  <a:srgbClr val="00582A"/>
                </a:solidFill>
              </a:rPr>
              <a:t> يا كنز لنفسك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كنز مجد لا يضيع في </a:t>
            </a:r>
            <a:r>
              <a:rPr lang="ar-EG" sz="6600" b="1" dirty="0" err="1">
                <a:solidFill>
                  <a:srgbClr val="00582A"/>
                </a:solidFill>
              </a:rPr>
              <a:t>السما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/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SA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04800"/>
            <a:ext cx="9982199" cy="13665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/>
              <a:t>3-</a:t>
            </a:r>
            <a:br>
              <a:rPr lang="ar-EG" sz="6000" b="1" dirty="0"/>
            </a:br>
            <a:r>
              <a:rPr lang="ar-EG" sz="6000" b="1" dirty="0"/>
              <a:t>لا تؤجل في الحياة إنها ظل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يحول أفخر الموجود فيها باطل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 كل ما تراه في الدنيا سيفني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بل يزول لا يغرنك حلاها الزائل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 </a:t>
            </a:r>
          </a:p>
          <a:p>
            <a:pPr algn="ctr" rtl="1">
              <a:lnSpc>
                <a:spcPct val="150000"/>
              </a:lnSpc>
            </a:pPr>
            <a:br>
              <a:rPr lang="ar-EG" sz="6000" b="1" dirty="0"/>
            </a:br>
            <a:br>
              <a:rPr lang="ar-EG" sz="6000" b="1" dirty="0"/>
            </a:br>
            <a:br>
              <a:rPr lang="ar-EG" sz="6000" b="1" dirty="0"/>
            </a:b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33400"/>
            <a:ext cx="9982199" cy="10187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>
                <a:solidFill>
                  <a:srgbClr val="00582A"/>
                </a:solidFill>
              </a:rPr>
              <a:t>القرار: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كل ما في الأرض فاني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 كل ما في السماء باقي</a:t>
            </a:r>
          </a:p>
          <a:p>
            <a:pPr algn="ctr" rtl="1"/>
            <a:r>
              <a:rPr lang="ar-EG" sz="6600" b="1" dirty="0" err="1">
                <a:solidFill>
                  <a:srgbClr val="00582A"/>
                </a:solidFill>
              </a:rPr>
              <a:t>ياحبيبي</a:t>
            </a:r>
            <a:r>
              <a:rPr lang="ar-EG" sz="6600" b="1" dirty="0">
                <a:solidFill>
                  <a:srgbClr val="00582A"/>
                </a:solidFill>
              </a:rPr>
              <a:t> يا كنز لنفسك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كنز مجد لا يضيع في </a:t>
            </a:r>
            <a:r>
              <a:rPr lang="ar-EG" sz="6600" b="1" dirty="0" err="1">
                <a:solidFill>
                  <a:srgbClr val="00582A"/>
                </a:solidFill>
              </a:rPr>
              <a:t>السما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/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SA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228600"/>
            <a:ext cx="9982199" cy="13665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/>
              <a:t>4-</a:t>
            </a:r>
            <a:br>
              <a:rPr lang="ar-EG" sz="6000" b="1" dirty="0"/>
            </a:br>
            <a:r>
              <a:rPr lang="ar-EG" sz="6000" b="1" dirty="0"/>
              <a:t>  عش حبيبي ساهراً مصليا في كل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 حين شاهداً بحب فاديك الأمين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 كي تنال تاج مجد ذا بهاء من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يسوع لما ترتقي إلي تلك الربوع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 </a:t>
            </a:r>
          </a:p>
          <a:p>
            <a:pPr algn="ctr" rtl="1">
              <a:lnSpc>
                <a:spcPct val="150000"/>
              </a:lnSpc>
            </a:pPr>
            <a:br>
              <a:rPr lang="ar-EG" sz="6000" b="1" dirty="0"/>
            </a:br>
            <a:br>
              <a:rPr lang="ar-EG" sz="6000" b="1" dirty="0"/>
            </a:br>
            <a:br>
              <a:rPr lang="ar-EG" sz="6000" b="1" dirty="0"/>
            </a:b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33400"/>
            <a:ext cx="9982199" cy="10187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>
                <a:solidFill>
                  <a:srgbClr val="00582A"/>
                </a:solidFill>
              </a:rPr>
              <a:t>القرار: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كل ما في الأرض فاني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 كل ما في السماء باقي</a:t>
            </a:r>
          </a:p>
          <a:p>
            <a:pPr algn="ctr" rtl="1"/>
            <a:r>
              <a:rPr lang="ar-EG" sz="6600" b="1" dirty="0" err="1">
                <a:solidFill>
                  <a:srgbClr val="00582A"/>
                </a:solidFill>
              </a:rPr>
              <a:t>ياحبيبي</a:t>
            </a:r>
            <a:r>
              <a:rPr lang="ar-EG" sz="6600" b="1" dirty="0">
                <a:solidFill>
                  <a:srgbClr val="00582A"/>
                </a:solidFill>
              </a:rPr>
              <a:t> يا كنز لنفسك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كنز مجد لا يضيع في </a:t>
            </a:r>
            <a:r>
              <a:rPr lang="ar-EG" sz="6600" b="1" dirty="0" err="1">
                <a:solidFill>
                  <a:srgbClr val="00582A"/>
                </a:solidFill>
              </a:rPr>
              <a:t>السما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/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SA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1992</TotalTime>
  <Words>240</Words>
  <Application>Microsoft Office PowerPoint</Application>
  <PresentationFormat>عرض على الشاشة (4:3)</PresentationFormat>
  <Paragraphs>45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290</cp:revision>
  <dcterms:created xsi:type="dcterms:W3CDTF">2021-12-07T14:30:00Z</dcterms:created>
  <dcterms:modified xsi:type="dcterms:W3CDTF">2024-06-22T12:34:16Z</dcterms:modified>
</cp:coreProperties>
</file>