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06" r:id="rId3"/>
    <p:sldId id="416" r:id="rId4"/>
    <p:sldId id="417" r:id="rId5"/>
    <p:sldId id="418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ايها</a:t>
            </a:r>
            <a:r>
              <a:rPr lang="ar-EG" sz="7200" b="1" dirty="0"/>
              <a:t> الفخاري صنعتني يداك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1045"/>
            <a:ext cx="9982199" cy="12908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</a:t>
            </a:r>
            <a:br>
              <a:rPr lang="ar-EG" sz="6600" b="1" dirty="0"/>
            </a:br>
            <a:r>
              <a:rPr lang="ar-EG" sz="6600" b="1" dirty="0"/>
              <a:t> أيها الفخاري صنعتي يداك </a:t>
            </a:r>
          </a:p>
          <a:p>
            <a:pPr algn="ctr" rtl="1"/>
            <a:r>
              <a:rPr lang="ar-EG" sz="6600" b="1" dirty="0"/>
              <a:t>جعلت مني إناء </a:t>
            </a:r>
            <a:r>
              <a:rPr lang="ar-EG" sz="6600" b="1" dirty="0" err="1"/>
              <a:t>امنحتني</a:t>
            </a:r>
            <a:r>
              <a:rPr lang="ar-EG" sz="6600" b="1" dirty="0"/>
              <a:t> حياة</a:t>
            </a:r>
            <a:br>
              <a:rPr lang="ar-EG" sz="6600" b="1" dirty="0"/>
            </a:br>
            <a:r>
              <a:rPr lang="ar-EG" sz="6600" b="1" dirty="0"/>
              <a:t>رفعتني إليك أعطيتني حياة </a:t>
            </a:r>
          </a:p>
          <a:p>
            <a:pPr algn="ctr" rtl="1"/>
            <a:r>
              <a:rPr lang="ar-EG" sz="6600" b="1" dirty="0"/>
              <a:t>غمرتني بحبك وهبتني سماك</a:t>
            </a:r>
            <a:br>
              <a:rPr lang="ar-EG" sz="6600" b="1" dirty="0"/>
            </a:br>
            <a:r>
              <a:rPr lang="ar-EG" sz="6600" b="1" dirty="0"/>
              <a:t> </a:t>
            </a:r>
          </a:p>
          <a:p>
            <a:pPr algn="ctr" rtl="1">
              <a:lnSpc>
                <a:spcPct val="150000"/>
              </a:lnSpc>
            </a:pP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5396"/>
            <a:ext cx="9982199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حياتي أسلمك من قلبي أطلبك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شكلني يا الله وأحفظني لك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نفسي أترك أبقى قربك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ولتشهد حياتي عن جود صنعك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528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</a:t>
            </a:r>
            <a:br>
              <a:rPr lang="ar-EG" sz="6600" b="1" dirty="0"/>
            </a:br>
            <a:r>
              <a:rPr lang="ar-EG" sz="6600" b="1" dirty="0"/>
              <a:t>  عرفت أيامي فهمي في يديك وعلمت خطاي أحفظها لديك</a:t>
            </a:r>
            <a:br>
              <a:rPr lang="ar-EG" sz="6600" b="1" dirty="0"/>
            </a:br>
            <a:r>
              <a:rPr lang="ar-EG" sz="6600" b="1" dirty="0"/>
              <a:t>وجهني لشخصك أملاني صلاة أغمرني بحبك قدني لسماك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5396"/>
            <a:ext cx="9982199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حياتي أسلمك من قلبي أطلبك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شكلني يا الله وأحفظني لك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نفسي أترك أبقى قربك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ولتشهد حياتي عن جود صنعك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340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</TotalTime>
  <Words>109</Words>
  <Application>Microsoft Office PowerPoint</Application>
  <PresentationFormat>عرض على الشاشة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2024-06-22T12:52:23Z</dcterms:modified>
</cp:coreProperties>
</file>