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أيوب - لك الحمد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err="1"/>
              <a:t>لكَ</a:t>
            </a:r>
            <a:r>
              <a:rPr lang="ar-EG" sz="6600" b="1" dirty="0"/>
              <a:t> الحمدُ، مهما استطالَ البلاء</a:t>
            </a:r>
          </a:p>
          <a:p>
            <a:pPr algn="ctr"/>
            <a:r>
              <a:rPr lang="ar-EG" sz="6600" b="1" dirty="0"/>
              <a:t>ومهما استَبَدَّ الألم</a:t>
            </a:r>
          </a:p>
          <a:p>
            <a:pPr algn="ctr"/>
            <a:r>
              <a:rPr lang="ar-EG" sz="6600" b="1" dirty="0" err="1"/>
              <a:t>لكَ</a:t>
            </a:r>
            <a:r>
              <a:rPr lang="ar-EG" sz="6600" b="1" dirty="0"/>
              <a:t> الحمدُ، إن الرزايا عطاء</a:t>
            </a:r>
          </a:p>
          <a:p>
            <a:pPr algn="ctr"/>
            <a:r>
              <a:rPr lang="ar-EG" sz="6600" b="1" dirty="0"/>
              <a:t>وإن المُصيباتِ بعضُ الكَرَم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71349"/>
            <a:ext cx="998219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6600" b="1" dirty="0"/>
              <a:t>ألَم تعطني أنت هذا الظلام</a:t>
            </a:r>
          </a:p>
          <a:p>
            <a:pPr algn="ctr">
              <a:buFontTx/>
              <a:buNone/>
            </a:pPr>
            <a:r>
              <a:rPr lang="ar-EG" sz="6600" b="1" dirty="0"/>
              <a:t>وأعطيتني أنت هذا السَحَر؟</a:t>
            </a:r>
          </a:p>
          <a:p>
            <a:pPr algn="ctr">
              <a:buFontTx/>
              <a:buNone/>
            </a:pPr>
            <a:r>
              <a:rPr lang="ar-EG" sz="6000" b="1" dirty="0"/>
              <a:t>فَ هل تشكُرُ الأرضُ قطر الغمام</a:t>
            </a:r>
          </a:p>
          <a:p>
            <a:pPr algn="ctr">
              <a:buFontTx/>
              <a:buNone/>
            </a:pPr>
            <a:r>
              <a:rPr lang="ar-EG" sz="6600" b="1" dirty="0"/>
              <a:t>وتغضبُ إن لم يَجُدها بمطر؟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742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6600" b="1" dirty="0"/>
              <a:t>شهورٌ طِوالٌ وهذي الجراحُ</a:t>
            </a:r>
          </a:p>
          <a:p>
            <a:pPr algn="ctr">
              <a:buFontTx/>
              <a:buNone/>
            </a:pPr>
            <a:r>
              <a:rPr lang="ar-EG" sz="6600" b="1" dirty="0"/>
              <a:t>تُمَزِقُ جنبيَّ مثل المُدىَ</a:t>
            </a:r>
          </a:p>
          <a:p>
            <a:pPr algn="ctr">
              <a:buFontTx/>
              <a:buNone/>
            </a:pPr>
            <a:r>
              <a:rPr lang="ar-EG" sz="6600" b="1" dirty="0"/>
              <a:t>ولا يهدأ الداءُ عند الصباح</a:t>
            </a:r>
          </a:p>
          <a:p>
            <a:pPr algn="ctr">
              <a:buFontTx/>
              <a:buNone/>
            </a:pPr>
            <a:r>
              <a:rPr lang="ar-EG" sz="6600" b="1" dirty="0"/>
              <a:t>ولا يمحُ في الليل وجعي الرَدىَ</a:t>
            </a: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34639"/>
            <a:ext cx="9982199" cy="323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ar-EG" sz="7200" b="1" dirty="0"/>
              <a:t>ولكن أيوب إن صاح...</a:t>
            </a:r>
            <a:r>
              <a:rPr lang="ar-EG" sz="7200" b="1" dirty="0" err="1"/>
              <a:t>صاح</a:t>
            </a:r>
            <a:r>
              <a:rPr lang="ar-EG" sz="7200" b="1" dirty="0"/>
              <a:t>:</a:t>
            </a:r>
          </a:p>
          <a:p>
            <a:pPr algn="ctr">
              <a:lnSpc>
                <a:spcPct val="150000"/>
              </a:lnSpc>
              <a:buFontTx/>
              <a:buNone/>
            </a:pPr>
            <a:r>
              <a:rPr lang="ar-EG" sz="7200" b="1" dirty="0" err="1"/>
              <a:t>لك</a:t>
            </a:r>
            <a:r>
              <a:rPr lang="ar-EG" sz="7200" b="1" dirty="0"/>
              <a:t> الحمدُ، إن الرزايا ندىَ</a:t>
            </a: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668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/>
              <a:t>وأنَّ الجراحَ هدايا الحبيب</a:t>
            </a:r>
          </a:p>
          <a:p>
            <a:pPr algn="ctr">
              <a:buFontTx/>
              <a:buNone/>
            </a:pPr>
            <a:r>
              <a:rPr lang="ar-EG" sz="7200" b="1" dirty="0"/>
              <a:t>أضمُّ إلى الصدر باقاتِها</a:t>
            </a:r>
          </a:p>
          <a:p>
            <a:pPr algn="ctr">
              <a:buFontTx/>
              <a:buNone/>
            </a:pPr>
            <a:r>
              <a:rPr lang="ar-EG" sz="7200" b="1" dirty="0"/>
              <a:t>هداياكَ في خافقي لا تغيب</a:t>
            </a:r>
          </a:p>
          <a:p>
            <a:pPr algn="ctr">
              <a:buFontTx/>
              <a:buNone/>
            </a:pPr>
            <a:r>
              <a:rPr lang="ar-EG" sz="7200" b="1" dirty="0"/>
              <a:t>هداياك مقبولةٌ...</a:t>
            </a:r>
            <a:r>
              <a:rPr lang="ar-EG" sz="7200" b="1" dirty="0" err="1"/>
              <a:t>هاتها</a:t>
            </a:r>
            <a:r>
              <a:rPr lang="ar-EG" sz="7200" b="1" dirty="0"/>
              <a:t>..!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366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5400" b="1" dirty="0"/>
              <a:t>أشدُّ جراحي وأهتفُ </a:t>
            </a:r>
          </a:p>
          <a:p>
            <a:pPr algn="ctr">
              <a:buFontTx/>
              <a:buNone/>
            </a:pPr>
            <a:r>
              <a:rPr lang="ar-EG" sz="5400" b="1" dirty="0"/>
              <a:t>بالعابرين: ألا فانظروا واحسدوني</a:t>
            </a:r>
          </a:p>
          <a:p>
            <a:pPr algn="ctr">
              <a:buFontTx/>
              <a:buNone/>
            </a:pPr>
            <a:r>
              <a:rPr lang="ar-EG" sz="5400" b="1" dirty="0"/>
              <a:t>فهذي هدايا حبيبي</a:t>
            </a:r>
          </a:p>
          <a:p>
            <a:pPr algn="ctr">
              <a:buFontTx/>
              <a:buNone/>
            </a:pPr>
            <a:r>
              <a:rPr lang="ar-EG" sz="5400" b="1" dirty="0"/>
              <a:t>وإن مستِ النارُ حَرَّ الجبينِ</a:t>
            </a:r>
          </a:p>
          <a:p>
            <a:pPr algn="ctr">
              <a:buFontTx/>
              <a:buNone/>
            </a:pPr>
            <a:r>
              <a:rPr lang="ar-EG" sz="5400" b="1" dirty="0"/>
              <a:t>توهمتُها قبلةً منك مجبولةً من لهيبْ</a:t>
            </a:r>
          </a:p>
          <a:p>
            <a:pPr algn="ctr">
              <a:buFontTx/>
              <a:buNone/>
            </a:pPr>
            <a:r>
              <a:rPr lang="ar-EG" sz="5400" b="1" dirty="0"/>
              <a:t>آه..وفي اللهيب..</a:t>
            </a:r>
            <a:r>
              <a:rPr lang="ar-EG" sz="5400" b="1" dirty="0" err="1"/>
              <a:t>لك</a:t>
            </a:r>
            <a:r>
              <a:rPr lang="ar-EG" sz="5400" b="1" dirty="0"/>
              <a:t> الحمد، وأنت القريب</a:t>
            </a:r>
            <a:r>
              <a:rPr lang="en-US" sz="5400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028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6600" b="1" dirty="0"/>
              <a:t>جميلٌ هو السهدُ أرعى سماكَ</a:t>
            </a:r>
          </a:p>
          <a:p>
            <a:pPr algn="ctr">
              <a:buFontTx/>
              <a:buNone/>
            </a:pPr>
            <a:r>
              <a:rPr lang="ar-EG" sz="6600" b="1" dirty="0"/>
              <a:t>بعينيَّ حتى تغيبَ النجومْ</a:t>
            </a:r>
          </a:p>
          <a:p>
            <a:pPr algn="ctr">
              <a:buFontTx/>
              <a:buNone/>
            </a:pPr>
            <a:r>
              <a:rPr lang="ar-EG" sz="6600" b="1" dirty="0"/>
              <a:t>ويَلمَسُ شُباك داري </a:t>
            </a:r>
            <a:r>
              <a:rPr lang="ar-EG" sz="6600" b="1" dirty="0" err="1"/>
              <a:t>سناك</a:t>
            </a:r>
            <a:endParaRPr lang="ar-EG" sz="6600" b="1" dirty="0"/>
          </a:p>
          <a:p>
            <a:pPr algn="ctr">
              <a:buFontTx/>
              <a:buNone/>
            </a:pPr>
            <a:r>
              <a:rPr lang="ar-EG" sz="6600" b="1" dirty="0"/>
              <a:t>جميلٌ هو الليلُ..أصداءُ بوم..!</a:t>
            </a:r>
            <a:endParaRPr lang="en-US" sz="6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09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/>
              <a:t>وأبواق سيارةٍ من بعيد</a:t>
            </a:r>
          </a:p>
          <a:p>
            <a:pPr algn="ctr">
              <a:buFontTx/>
              <a:buNone/>
            </a:pPr>
            <a:r>
              <a:rPr lang="ar-EG" sz="7200" b="1" dirty="0"/>
              <a:t>وآهاتُ مرضىَ، وأمٌ تعيد</a:t>
            </a:r>
          </a:p>
          <a:p>
            <a:pPr algn="ctr">
              <a:buFontTx/>
              <a:buNone/>
            </a:pPr>
            <a:r>
              <a:rPr lang="ar-EG" sz="7200" b="1" dirty="0"/>
              <a:t>أساطير آبائِها للوليد</a:t>
            </a:r>
          </a:p>
          <a:p>
            <a:pPr algn="ctr">
              <a:buFontTx/>
              <a:buNone/>
            </a:pPr>
            <a:r>
              <a:rPr lang="ar-EG" sz="7200" b="1" dirty="0"/>
              <a:t>وغاباتُ ليلِ السهادِ...الغيوم</a:t>
            </a:r>
            <a:endParaRPr lang="en-US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/>
              <a:t>تحجبُ عني وجهَ السماء</a:t>
            </a:r>
          </a:p>
          <a:p>
            <a:pPr algn="ctr">
              <a:buFontTx/>
              <a:buNone/>
            </a:pPr>
            <a:r>
              <a:rPr lang="ar-EG" sz="7200" b="1" dirty="0"/>
              <a:t>وتجلوهُ تحت بكاءِ القمر</a:t>
            </a:r>
          </a:p>
          <a:p>
            <a:pPr algn="ctr">
              <a:buFontTx/>
              <a:buNone/>
            </a:pPr>
            <a:r>
              <a:rPr lang="ar-EG" sz="7200" b="1" dirty="0"/>
              <a:t>وإن صاحَ أيوبُ كان النداء:</a:t>
            </a:r>
          </a:p>
          <a:p>
            <a:pPr algn="ctr">
              <a:buFontTx/>
              <a:buNone/>
            </a:pPr>
            <a:r>
              <a:rPr lang="ar-EG" sz="7200" b="1" dirty="0" err="1"/>
              <a:t>لك</a:t>
            </a:r>
            <a:r>
              <a:rPr lang="ar-EG" sz="7200" b="1" dirty="0"/>
              <a:t> الحمد، يا رامياً بالقدر</a:t>
            </a:r>
          </a:p>
          <a:p>
            <a:pPr algn="ctr">
              <a:buFontTx/>
              <a:buNone/>
            </a:pPr>
            <a:r>
              <a:rPr lang="ar-EG" sz="7200" b="1" dirty="0"/>
              <a:t>ويا كاتباً، بعد ذاك، الشفاء.</a:t>
            </a:r>
            <a:endParaRPr lang="en-US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1996</TotalTime>
  <Words>193</Words>
  <Application>Microsoft Office PowerPoint</Application>
  <PresentationFormat>عرض على الشاشة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2024-06-23T09:05:01Z</dcterms:modified>
</cp:coreProperties>
</file>