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06" r:id="rId3"/>
    <p:sldId id="416" r:id="rId4"/>
    <p:sldId id="417" r:id="rId5"/>
    <p:sldId id="423" r:id="rId6"/>
    <p:sldId id="434" r:id="rId7"/>
    <p:sldId id="435" r:id="rId8"/>
    <p:sldId id="426" r:id="rId9"/>
    <p:sldId id="427" r:id="rId10"/>
    <p:sldId id="428" r:id="rId11"/>
    <p:sldId id="431" r:id="rId12"/>
    <p:sldId id="436" r:id="rId13"/>
    <p:sldId id="437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23"/>
            <p14:sldId id="434"/>
            <p14:sldId id="435"/>
            <p14:sldId id="426"/>
            <p14:sldId id="427"/>
            <p14:sldId id="428"/>
            <p14:sldId id="431"/>
            <p14:sldId id="436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بابتسامة بفتح عيوني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بابتسامه بفتح عيوني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وأبتدي</a:t>
            </a:r>
            <a:r>
              <a:rPr lang="ar-EG" sz="7200" b="1" dirty="0">
                <a:solidFill>
                  <a:srgbClr val="00582A"/>
                </a:solidFill>
              </a:rPr>
              <a:t> يومي الجديد 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ده أنت صنعته و بدأته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علشان</a:t>
            </a:r>
            <a:r>
              <a:rPr lang="ar-EG" sz="7200" b="1" dirty="0">
                <a:solidFill>
                  <a:srgbClr val="00582A"/>
                </a:solidFill>
              </a:rPr>
              <a:t> أفرح فيه وياك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44969"/>
            <a:ext cx="998219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أخترت إني أعيشه 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وأنا أخترت إني أعيشه ليك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يا خالق اليوم و خالقني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يومي 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95308"/>
            <a:ext cx="9982199" cy="7586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هافتح</a:t>
            </a:r>
            <a:r>
              <a:rPr lang="ar-EG" sz="7200" b="1" dirty="0"/>
              <a:t> الكتاب أقرا أية </a:t>
            </a:r>
          </a:p>
          <a:p>
            <a:pPr algn="ctr" rtl="1"/>
            <a:r>
              <a:rPr lang="ar-EG" sz="7200" b="1" dirty="0" err="1"/>
              <a:t>وهاخبيها</a:t>
            </a:r>
            <a:r>
              <a:rPr lang="ar-EG" sz="7200" b="1" dirty="0"/>
              <a:t> </a:t>
            </a:r>
            <a:r>
              <a:rPr lang="ar-EG" sz="7200" b="1" dirty="0" err="1"/>
              <a:t>جوايا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وتكون هي نوري في طريقي </a:t>
            </a:r>
          </a:p>
          <a:p>
            <a:pPr algn="ctr" rtl="1"/>
            <a:r>
              <a:rPr lang="ar-EG" sz="7200" b="1" dirty="0"/>
              <a:t>ومن الشر تحفظ خطايا </a:t>
            </a: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7511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يا خالق اليوم وخالقني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يومي 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بابتسامه بفتح عيوني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وأبتدي</a:t>
            </a:r>
            <a:r>
              <a:rPr lang="ar-EG" sz="7200" b="1" dirty="0">
                <a:solidFill>
                  <a:srgbClr val="00582A"/>
                </a:solidFill>
              </a:rPr>
              <a:t> يومي الجديد 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ده أنت صنعته و بدأته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علشان</a:t>
            </a:r>
            <a:r>
              <a:rPr lang="ar-EG" sz="7200" b="1" dirty="0">
                <a:solidFill>
                  <a:srgbClr val="00582A"/>
                </a:solidFill>
              </a:rPr>
              <a:t> أفرح فيه وياك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8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44969"/>
            <a:ext cx="998219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أخترت إني أعيشه 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وأنا أخترت إني أعيشه ليك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يا خالق اليوم و خالقني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يومي 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606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38200"/>
            <a:ext cx="9982199" cy="7586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نفسي الساعات اللي </a:t>
            </a:r>
            <a:r>
              <a:rPr lang="ar-EG" sz="7200" b="1" dirty="0" err="1"/>
              <a:t>جاية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تكون حياتي حكاية </a:t>
            </a:r>
          </a:p>
          <a:p>
            <a:pPr algn="ctr" rtl="1"/>
            <a:r>
              <a:rPr lang="ar-EG" sz="7200" b="1" dirty="0"/>
              <a:t>تحكي حبك للي </a:t>
            </a:r>
            <a:r>
              <a:rPr lang="ar-EG" sz="7200" b="1" dirty="0" err="1"/>
              <a:t>معايا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بالمحبة اللي </a:t>
            </a:r>
            <a:r>
              <a:rPr lang="ar-EG" sz="7200" b="1" dirty="0" err="1"/>
              <a:t>جوايا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7511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يا خالق اليوم </a:t>
            </a:r>
            <a:r>
              <a:rPr lang="ar-EG" sz="7200" b="1" dirty="0" err="1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خالقني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انا</a:t>
            </a:r>
            <a:r>
              <a:rPr lang="ar-EG" sz="7200" b="1" dirty="0">
                <a:solidFill>
                  <a:srgbClr val="00582A"/>
                </a:solidFill>
              </a:rPr>
              <a:t> يومي 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مش </a:t>
            </a:r>
            <a:r>
              <a:rPr lang="ar-EG" sz="7200" b="1" dirty="0" err="1"/>
              <a:t>إبتسامتي</a:t>
            </a:r>
            <a:r>
              <a:rPr lang="ar-EG" sz="7200" b="1" dirty="0"/>
              <a:t> </a:t>
            </a:r>
            <a:r>
              <a:rPr lang="ar-EG" sz="7200" b="1" dirty="0" err="1"/>
              <a:t>وغنايا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لكن وجودك </a:t>
            </a:r>
            <a:r>
              <a:rPr lang="ar-EG" sz="7200" b="1" dirty="0" err="1"/>
              <a:t>جوايا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هو السلام الحقيقي </a:t>
            </a:r>
          </a:p>
          <a:p>
            <a:pPr algn="ctr" rtl="1"/>
            <a:r>
              <a:rPr lang="ar-EG" sz="7200" b="1" dirty="0"/>
              <a:t>وفرح يفضل </a:t>
            </a:r>
            <a:r>
              <a:rPr lang="ar-EG" sz="7200" b="1" dirty="0" err="1"/>
              <a:t>ويايا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7511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يا خالق اليوم </a:t>
            </a:r>
            <a:r>
              <a:rPr lang="ar-EG" sz="7200" b="1" dirty="0" err="1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خالقني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انا</a:t>
            </a:r>
            <a:r>
              <a:rPr lang="ar-EG" sz="7200" b="1" dirty="0">
                <a:solidFill>
                  <a:srgbClr val="00582A"/>
                </a:solidFill>
              </a:rPr>
              <a:t> يومي 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بابتسامه بفتح عيوني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وأبتدي</a:t>
            </a:r>
            <a:r>
              <a:rPr lang="ar-EG" sz="7200" b="1" dirty="0">
                <a:solidFill>
                  <a:srgbClr val="00582A"/>
                </a:solidFill>
              </a:rPr>
              <a:t> يومي الجديد 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ده أنت صنعته و بدأته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علشان</a:t>
            </a:r>
            <a:r>
              <a:rPr lang="ar-EG" sz="7200" b="1" dirty="0">
                <a:solidFill>
                  <a:srgbClr val="00582A"/>
                </a:solidFill>
              </a:rPr>
              <a:t> أفرح فيه وياك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236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44969"/>
            <a:ext cx="9982199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أخترت إني أعيشه 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وأنا أخترت إني أعيشه ليك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يا خالق اليوم و خالقني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يومي ليك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4325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1998</TotalTime>
  <Words>203</Words>
  <Application>Microsoft Office PowerPoint</Application>
  <PresentationFormat>عرض على الشاشة (4:3)</PresentationFormat>
  <Paragraphs>26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2024-06-23T09:12:34Z</dcterms:modified>
</cp:coreProperties>
</file>