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12" r:id="rId3"/>
    <p:sldId id="313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87" d="100"/>
          <a:sy n="87" d="100"/>
        </p:scale>
        <p:origin x="1784" y="4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 err="1"/>
              <a:t>بارفَع</a:t>
            </a:r>
            <a:r>
              <a:rPr lang="ar-EG" altLang="ar-EG" sz="7200" b="1" dirty="0"/>
              <a:t> إليك تَسبيحي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000" b="1" dirty="0">
                <a:cs typeface="+mn-cs"/>
              </a:rPr>
              <a:t>(</a:t>
            </a:r>
            <a:r>
              <a:rPr lang="ar-EG" sz="4000" b="1" dirty="0" err="1">
                <a:cs typeface="+mn-cs"/>
              </a:rPr>
              <a:t>بارفَع</a:t>
            </a:r>
            <a:r>
              <a:rPr lang="ar-EG" sz="4000" b="1" dirty="0">
                <a:cs typeface="+mn-cs"/>
              </a:rPr>
              <a:t> إليك تَسبيحي طول ما أنا مَوجُود</a:t>
            </a:r>
            <a:br>
              <a:rPr lang="ar-EG" sz="4000" b="1" dirty="0">
                <a:cs typeface="+mn-cs"/>
              </a:rPr>
            </a:br>
            <a:r>
              <a:rPr lang="ar-EG" sz="4000" b="1" dirty="0">
                <a:cs typeface="+mn-cs"/>
              </a:rPr>
              <a:t>يا مَلِكي وإلَهــــي رَب الوُجُود</a:t>
            </a:r>
            <a:br>
              <a:rPr lang="ar-EG" sz="4000" b="1" dirty="0">
                <a:cs typeface="+mn-cs"/>
              </a:rPr>
            </a:br>
            <a:r>
              <a:rPr lang="ar-EG" sz="4000" b="1" dirty="0">
                <a:cs typeface="+mn-cs"/>
              </a:rPr>
              <a:t>عَالي في عُيُونـــي يا إلَهي طول الحَيَاة</a:t>
            </a:r>
            <a:br>
              <a:rPr lang="ar-EG" sz="4000" b="1" dirty="0">
                <a:cs typeface="+mn-cs"/>
              </a:rPr>
            </a:br>
            <a:r>
              <a:rPr lang="ar-EG" sz="4000" b="1" dirty="0">
                <a:cs typeface="+mn-cs"/>
              </a:rPr>
              <a:t>اِسمك العَالي </a:t>
            </a:r>
            <a:r>
              <a:rPr lang="ar-EG" sz="4000" b="1" dirty="0" err="1">
                <a:cs typeface="+mn-cs"/>
              </a:rPr>
              <a:t>بيحَرَّر</a:t>
            </a:r>
            <a:r>
              <a:rPr lang="ar-EG" sz="4000" b="1" dirty="0">
                <a:cs typeface="+mn-cs"/>
              </a:rPr>
              <a:t> ويفُك قُيُود)</a:t>
            </a:r>
            <a:r>
              <a:rPr lang="ar-EG" sz="3200" b="1" dirty="0">
                <a:cs typeface="+mn-cs"/>
              </a:rPr>
              <a:t>2</a:t>
            </a:r>
            <a:br>
              <a:rPr lang="ar-EG" sz="4000" b="1" dirty="0">
                <a:cs typeface="+mn-cs"/>
              </a:rPr>
            </a:br>
            <a:endParaRPr lang="en-US" b="1" dirty="0">
              <a:cs typeface="+mn-cs"/>
            </a:endParaRPr>
          </a:p>
          <a:p>
            <a:pPr algn="ctr" rtl="1"/>
            <a:r>
              <a:rPr lang="en-US" sz="2800" b="1" dirty="0">
                <a:solidFill>
                  <a:srgbClr val="FF0000"/>
                </a:solidFill>
                <a:cs typeface="+mn-cs"/>
              </a:rPr>
              <a:t>(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barfa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elaik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tasbihi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tol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mana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mawjood</a:t>
            </a:r>
            <a:br>
              <a:rPr lang="en-US" sz="2800" b="1" dirty="0">
                <a:solidFill>
                  <a:srgbClr val="FF0000"/>
                </a:solidFill>
                <a:cs typeface="+mn-cs"/>
              </a:rPr>
            </a:br>
            <a:r>
              <a:rPr lang="en-US" sz="2800" b="1" dirty="0" err="1">
                <a:solidFill>
                  <a:srgbClr val="FF0000"/>
                </a:solidFill>
                <a:cs typeface="+mn-cs"/>
              </a:rPr>
              <a:t>ya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maleki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we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elahi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rabb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elwojod</a:t>
            </a:r>
            <a:br>
              <a:rPr lang="en-US" sz="2800" b="1" dirty="0">
                <a:solidFill>
                  <a:srgbClr val="FF0000"/>
                </a:solidFill>
                <a:cs typeface="+mn-cs"/>
              </a:rPr>
            </a:br>
            <a:r>
              <a:rPr lang="en-US" sz="2800" b="1" dirty="0" err="1">
                <a:solidFill>
                  <a:srgbClr val="FF0000"/>
                </a:solidFill>
                <a:cs typeface="+mn-cs"/>
              </a:rPr>
              <a:t>aali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fi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oioni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ya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elahi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tol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elhayah</a:t>
            </a:r>
            <a:br>
              <a:rPr lang="en-US" sz="2800" b="1" dirty="0">
                <a:solidFill>
                  <a:srgbClr val="FF0000"/>
                </a:solidFill>
                <a:cs typeface="+mn-cs"/>
              </a:rPr>
            </a:br>
            <a:r>
              <a:rPr lang="en-US" sz="2800" b="1" dirty="0" err="1">
                <a:solidFill>
                  <a:srgbClr val="FF0000"/>
                </a:solidFill>
                <a:cs typeface="+mn-cs"/>
              </a:rPr>
              <a:t>esmak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elaali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byeharrar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we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yefok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oiod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)</a:t>
            </a:r>
            <a:r>
              <a:rPr lang="en-US" sz="3200" b="1" dirty="0">
                <a:solidFill>
                  <a:srgbClr val="FF0000"/>
                </a:solidFill>
                <a:cs typeface="+mn-cs"/>
              </a:rPr>
              <a:t>2</a:t>
            </a:r>
            <a:endParaRPr lang="en-US" sz="1800" b="1" dirty="0">
              <a:solidFill>
                <a:srgbClr val="FF0000"/>
              </a:solidFill>
              <a:cs typeface="+mn-cs"/>
            </a:endParaRPr>
          </a:p>
          <a:p>
            <a:pPr algn="ctr" rtl="1"/>
            <a:endParaRPr lang="en-US" sz="1600" b="1" dirty="0">
              <a:cs typeface="+mn-cs"/>
            </a:endParaRPr>
          </a:p>
          <a:p>
            <a:pPr algn="ctr" rtl="1"/>
            <a:br>
              <a:rPr lang="en-US" sz="1000" b="1" dirty="0">
                <a:cs typeface="+mn-cs"/>
              </a:rPr>
            </a:br>
            <a:r>
              <a:rPr lang="en-US" sz="2400" b="1" dirty="0">
                <a:cs typeface="+mn-cs"/>
              </a:rPr>
              <a:t>I lift up praises as long as I live for You Lord of all.</a:t>
            </a:r>
          </a:p>
          <a:p>
            <a:pPr algn="ctr" rtl="1"/>
            <a:r>
              <a:rPr lang="en-US" sz="2400" b="1" dirty="0">
                <a:cs typeface="+mn-cs"/>
              </a:rPr>
              <a:t> You are most high and Your name frees and breaks bonds.</a:t>
            </a:r>
            <a:endParaRPr lang="ar-EG" b="1" i="0" dirty="0"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(وصُوتي لِيك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هايعَلا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كُل أيَّامِي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دانتَ فَرَح قلبي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وِإنتَ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سَــلامِي)</a:t>
            </a: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أفرَاح سَمَاويَّة في حُضُورك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بتُغمُر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قلبي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دا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كفايَة إنَّك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مَعَايَا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وِإنتَ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رَبِّي</a:t>
            </a:r>
          </a:p>
          <a:p>
            <a:pPr rtl="1"/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Soti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leek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hayeila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kol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ayyami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danta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farah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enta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salami)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afrah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samawia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hodorak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betoghmor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albi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dakfaya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ennak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maya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enta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rabbi</a:t>
            </a: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My voice will sing all my days, You are my joy and peace.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Heavenly joys fill my heart with You; my Lord.</a:t>
            </a:r>
            <a:endParaRPr lang="ar-EG" sz="4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716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3821</TotalTime>
  <Words>182</Words>
  <Application>Microsoft Office PowerPoint</Application>
  <PresentationFormat>عرض على الشاشة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326</cp:revision>
  <dcterms:created xsi:type="dcterms:W3CDTF">2021-12-07T14:30:00Z</dcterms:created>
  <dcterms:modified xsi:type="dcterms:W3CDTF">2023-06-03T08:21:09Z</dcterms:modified>
</cp:coreProperties>
</file>