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06" r:id="rId3"/>
    <p:sldId id="416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بارفع</a:t>
            </a:r>
            <a:r>
              <a:rPr lang="ar-EG" sz="7200" b="1" dirty="0"/>
              <a:t> إليك تسبيحي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841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 err="1"/>
              <a:t>بارفع</a:t>
            </a:r>
            <a:r>
              <a:rPr lang="ar-EG" sz="5400" b="1" dirty="0"/>
              <a:t> إليك تسبيحي طول ما أنا موجود</a:t>
            </a:r>
            <a:br>
              <a:rPr lang="ar-EG" sz="6000" b="1" dirty="0"/>
            </a:br>
            <a:r>
              <a:rPr lang="ar-EG" sz="6000" b="1" dirty="0"/>
              <a:t>يا ملكي يا إلهي رب الوجود</a:t>
            </a:r>
            <a:br>
              <a:rPr lang="ar-EG" sz="6000" b="1" dirty="0"/>
            </a:br>
            <a:r>
              <a:rPr lang="ar-EG" sz="6000" b="1" dirty="0"/>
              <a:t>عالي في عيوني يا إلهي طول الحياة</a:t>
            </a:r>
            <a:br>
              <a:rPr lang="ar-EG" sz="6000" b="1" dirty="0"/>
            </a:br>
            <a:r>
              <a:rPr lang="ar-EG" sz="6000" b="1" dirty="0"/>
              <a:t>اسمك العالي </a:t>
            </a:r>
            <a:r>
              <a:rPr lang="ar-EG" sz="6000" b="1" dirty="0" err="1"/>
              <a:t>بيحرر</a:t>
            </a:r>
            <a:r>
              <a:rPr lang="ar-EG" sz="6000" b="1" dirty="0"/>
              <a:t> ويفك قيود</a:t>
            </a:r>
            <a:br>
              <a:rPr lang="ar-EG" sz="6000" b="1" dirty="0"/>
            </a:b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00169"/>
            <a:ext cx="9982199" cy="866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وصوتي ليك </a:t>
            </a:r>
            <a:r>
              <a:rPr lang="ar-EG" sz="6000" b="1" dirty="0" err="1"/>
              <a:t>هايعلي</a:t>
            </a:r>
            <a:r>
              <a:rPr lang="ar-EG" sz="6000" b="1" dirty="0"/>
              <a:t> كل أيامي</a:t>
            </a:r>
            <a:br>
              <a:rPr lang="ar-EG" sz="6000" b="1" dirty="0"/>
            </a:br>
            <a:r>
              <a:rPr lang="ar-EG" sz="6000" b="1" dirty="0" err="1"/>
              <a:t>دا</a:t>
            </a:r>
            <a:r>
              <a:rPr lang="ar-EG" sz="6000" b="1" dirty="0"/>
              <a:t> انت فرح قلبي وانت سلامي</a:t>
            </a:r>
            <a:br>
              <a:rPr lang="ar-EG" sz="6000" b="1" dirty="0"/>
            </a:br>
            <a:r>
              <a:rPr lang="ar-EG" sz="5400" b="1" dirty="0"/>
              <a:t>أفراح سماوية ف حضورك </a:t>
            </a:r>
            <a:r>
              <a:rPr lang="ar-EG" sz="5400" b="1" dirty="0" err="1"/>
              <a:t>بتغمر</a:t>
            </a:r>
            <a:r>
              <a:rPr lang="ar-EG" sz="5400" b="1" dirty="0"/>
              <a:t> قلبي</a:t>
            </a:r>
            <a:br>
              <a:rPr lang="ar-EG" sz="6000" b="1" dirty="0"/>
            </a:br>
            <a:r>
              <a:rPr lang="ar-EG" sz="6000" b="1" dirty="0" err="1"/>
              <a:t>دا</a:t>
            </a:r>
            <a:r>
              <a:rPr lang="ar-EG" sz="6000" b="1" dirty="0"/>
              <a:t> كفاية إنك </a:t>
            </a:r>
            <a:r>
              <a:rPr lang="ar-EG" sz="6000" b="1" dirty="0" err="1"/>
              <a:t>معايا</a:t>
            </a:r>
            <a:r>
              <a:rPr lang="ar-EG" sz="6000" b="1" dirty="0"/>
              <a:t> وانت ربي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1995</TotalTime>
  <Words>60</Words>
  <Application>Microsoft Office PowerPoint</Application>
  <PresentationFormat>عرض على الشاشة (4:3)</PresentationFormat>
  <Paragraphs>5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2024-06-23T11:57:40Z</dcterms:modified>
</cp:coreProperties>
</file>