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75" r:id="rId2"/>
    <p:sldId id="406" r:id="rId3"/>
    <p:sldId id="416" r:id="rId4"/>
    <p:sldId id="417" r:id="rId5"/>
    <p:sldId id="418" r:id="rId6"/>
    <p:sldId id="421" r:id="rId7"/>
    <p:sldId id="29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06"/>
            <p14:sldId id="416"/>
            <p14:sldId id="417"/>
            <p14:sldId id="418"/>
            <p14:sldId id="421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5" d="100"/>
          <a:sy n="55" d="100"/>
        </p:scale>
        <p:origin x="52" y="44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ترنيمة </a:t>
            </a:r>
          </a:p>
          <a:p>
            <a:pPr algn="ctr"/>
            <a:r>
              <a:rPr lang="ar-EG" sz="6600" b="1" dirty="0"/>
              <a:t>باركوا الرب </a:t>
            </a:r>
            <a:r>
              <a:rPr lang="ar-EG" sz="6600" b="1" dirty="0" err="1"/>
              <a:t>ياجميع</a:t>
            </a:r>
            <a:r>
              <a:rPr lang="ar-EG" sz="6600" b="1" dirty="0"/>
              <a:t> عبيد الرب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685800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/>
              <a:t>باركوا الربَّ</a:t>
            </a:r>
            <a:br>
              <a:rPr lang="ar-EG" sz="8000" b="1" dirty="0"/>
            </a:br>
            <a:r>
              <a:rPr lang="ar-EG" sz="8000" b="1" dirty="0"/>
              <a:t>يا جميع عبيدِ الربِ</a:t>
            </a:r>
            <a:br>
              <a:rPr lang="ar-EG" sz="8000" b="1" dirty="0"/>
            </a:br>
            <a:r>
              <a:rPr lang="ar-EG" sz="8000" b="1" dirty="0"/>
              <a:t>الواقفينَ في بيتِ الربِ</a:t>
            </a:r>
            <a:br>
              <a:rPr lang="ar-EG" sz="8000" b="1" dirty="0"/>
            </a:br>
            <a:r>
              <a:rPr lang="ar-EG" sz="8000" b="1" dirty="0"/>
              <a:t>بالليالي</a:t>
            </a:r>
            <a:endParaRPr lang="en-US" sz="239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784384"/>
            <a:ext cx="9982199" cy="71404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يباركك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الرب من صهيون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الصانعُ السمواتِ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والأرضِ</a:t>
            </a:r>
            <a:br>
              <a:rPr lang="ar-EG" sz="8000" b="1" dirty="0">
                <a:solidFill>
                  <a:srgbClr val="00582A"/>
                </a:solidFill>
              </a:rPr>
            </a:br>
            <a:endParaRPr lang="en-US" sz="138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685800"/>
            <a:ext cx="9982199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/>
              <a:t>ارفعوا أيديَكم</a:t>
            </a:r>
            <a:br>
              <a:rPr lang="ar-EG" sz="8000" b="1" dirty="0"/>
            </a:br>
            <a:r>
              <a:rPr lang="ar-EG" sz="8000" b="1" dirty="0"/>
              <a:t>نحو القدسِ</a:t>
            </a:r>
            <a:br>
              <a:rPr lang="ar-EG" sz="8000" b="1" dirty="0"/>
            </a:br>
            <a:r>
              <a:rPr lang="ar-EG" sz="8000" b="1" dirty="0"/>
              <a:t>وباركوا الربَّ</a:t>
            </a:r>
            <a:br>
              <a:rPr lang="ar-EG" sz="8000" b="1" dirty="0"/>
            </a:br>
            <a:r>
              <a:rPr lang="ar-EG" sz="8000" b="1" dirty="0"/>
              <a:t>في الأعالي</a:t>
            </a:r>
            <a:br>
              <a:rPr lang="ar-EG" sz="8000" b="1" dirty="0"/>
            </a:br>
            <a:endParaRPr lang="ar-EG" sz="96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685800"/>
            <a:ext cx="9982199" cy="83715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 err="1"/>
              <a:t>ليتحننِ</a:t>
            </a:r>
            <a:r>
              <a:rPr lang="ar-EG" sz="8000" b="1" dirty="0"/>
              <a:t> اللهُ علينا</a:t>
            </a:r>
            <a:br>
              <a:rPr lang="ar-EG" sz="8000" b="1" dirty="0"/>
            </a:br>
            <a:r>
              <a:rPr lang="ar-EG" sz="8000" b="1" dirty="0"/>
              <a:t>وليباركُنا اللهُ إلهُنا</a:t>
            </a:r>
            <a:br>
              <a:rPr lang="ar-EG" sz="8000" b="1" dirty="0"/>
            </a:br>
            <a:r>
              <a:rPr lang="ar-EG" sz="8000" b="1" dirty="0"/>
              <a:t>يباركُنا اللهُ وتخشاهُ</a:t>
            </a:r>
            <a:br>
              <a:rPr lang="ar-EG" sz="8000" b="1" dirty="0"/>
            </a:br>
            <a:r>
              <a:rPr lang="ar-EG" sz="8000" b="1" dirty="0"/>
              <a:t>كلُّ أقاصي الأرضِ</a:t>
            </a:r>
          </a:p>
          <a:p>
            <a:pPr algn="ctr"/>
            <a:br>
              <a:rPr lang="ar-EG" sz="8000" b="1" dirty="0"/>
            </a:br>
            <a:endParaRPr lang="en-US" sz="138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784384"/>
            <a:ext cx="9982199" cy="71404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يباركك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الرب من صهيون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الصانعُ السمواتِ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والأرضِ</a:t>
            </a:r>
            <a:br>
              <a:rPr lang="ar-EG" sz="8000" b="1" dirty="0">
                <a:solidFill>
                  <a:srgbClr val="00582A"/>
                </a:solidFill>
              </a:rPr>
            </a:br>
            <a:endParaRPr lang="en-US" sz="138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1994</TotalTime>
  <Words>70</Words>
  <Application>Microsoft Office PowerPoint</Application>
  <PresentationFormat>عرض على الشاشة (4:3)</PresentationFormat>
  <Paragraphs>8</Paragraphs>
  <Slides>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11" baseType="lpstr">
      <vt:lpstr>Arial</vt:lpstr>
      <vt:lpstr>Calibri</vt:lpstr>
      <vt:lpstr>Times New Roman (Arabic)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291</cp:revision>
  <dcterms:created xsi:type="dcterms:W3CDTF">2021-12-07T14:30:00Z</dcterms:created>
  <dcterms:modified xsi:type="dcterms:W3CDTF">2024-06-23T12:11:34Z</dcterms:modified>
</cp:coreProperties>
</file>