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75" r:id="rId2"/>
    <p:sldId id="406" r:id="rId3"/>
    <p:sldId id="416" r:id="rId4"/>
    <p:sldId id="417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29" r:id="rId17"/>
    <p:sldId id="430" r:id="rId18"/>
    <p:sldId id="431" r:id="rId19"/>
    <p:sldId id="432" r:id="rId20"/>
    <p:sldId id="433" r:id="rId21"/>
    <p:sldId id="434" r:id="rId22"/>
    <p:sldId id="435" r:id="rId23"/>
    <p:sldId id="436" r:id="rId24"/>
    <p:sldId id="437" r:id="rId25"/>
    <p:sldId id="438" r:id="rId26"/>
    <p:sldId id="439" r:id="rId27"/>
    <p:sldId id="440" r:id="rId28"/>
    <p:sldId id="29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427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باركي يا نفسي الرب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49734"/>
            <a:ext cx="998219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/>
              <a:t>1- </a:t>
            </a:r>
            <a:br>
              <a:rPr lang="ar-EG" sz="3600" b="1" dirty="0"/>
            </a:br>
            <a:r>
              <a:rPr lang="ar-AE" sz="8000" b="1" dirty="0">
                <a:latin typeface="Arial" charset="0"/>
              </a:rPr>
              <a:t>هو الذي يغفرُ   </a:t>
            </a:r>
            <a:br>
              <a:rPr lang="ar-EG" sz="8000" b="1" dirty="0">
                <a:latin typeface="Arial" charset="0"/>
              </a:rPr>
            </a:br>
            <a:r>
              <a:rPr lang="ar-AE" sz="8000" b="1" dirty="0">
                <a:latin typeface="Arial" charset="0"/>
              </a:rPr>
              <a:t>بدمه  ذنبي</a:t>
            </a:r>
            <a:br>
              <a:rPr lang="ar-EG" sz="8000" b="1" dirty="0">
                <a:latin typeface="Arial" charset="0"/>
              </a:rPr>
            </a:br>
            <a:r>
              <a:rPr lang="ar-AE" sz="8000" b="1" dirty="0">
                <a:latin typeface="Arial" charset="0"/>
              </a:rPr>
              <a:t>وهو الذي يشفيني </a:t>
            </a:r>
            <a:br>
              <a:rPr lang="ar-EG" sz="8000" b="1" dirty="0">
                <a:latin typeface="Arial" charset="0"/>
              </a:rPr>
            </a:br>
            <a:r>
              <a:rPr lang="ar-AE" sz="8000" b="1" dirty="0">
                <a:latin typeface="Arial" charset="0"/>
              </a:rPr>
              <a:t>من كل مرضي</a:t>
            </a:r>
            <a:endParaRPr lang="ar-EG" sz="96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372844"/>
            <a:ext cx="998219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/>
              <a:t>2-</a:t>
            </a:r>
            <a:r>
              <a:rPr lang="ar-EG" sz="3600" b="1" dirty="0"/>
              <a:t> </a:t>
            </a:r>
            <a:br>
              <a:rPr lang="ar-EG" sz="3600" b="1" dirty="0"/>
            </a:br>
            <a:r>
              <a:rPr lang="ar-AE" sz="8000" b="1" dirty="0"/>
              <a:t>وهو الذي يفدي   </a:t>
            </a:r>
            <a:br>
              <a:rPr lang="ar-EG" sz="8000" b="1" dirty="0"/>
            </a:br>
            <a:r>
              <a:rPr lang="ar-AE" sz="8000" b="1" dirty="0"/>
              <a:t>من الهُوةَّ حياتي</a:t>
            </a:r>
            <a:br>
              <a:rPr lang="ar-AE" sz="8000" b="1" dirty="0"/>
            </a:br>
            <a:r>
              <a:rPr lang="ar-AE" sz="8000" b="1" dirty="0"/>
              <a:t>وبالرحمة وبالرأفةِ  </a:t>
            </a:r>
            <a:br>
              <a:rPr lang="ar-EG" sz="8000" b="1" dirty="0"/>
            </a:br>
            <a:r>
              <a:rPr lang="ar-AE" sz="8000" b="1" dirty="0"/>
              <a:t> هو يكللُني</a:t>
            </a:r>
            <a:r>
              <a:rPr lang="ar-AE" sz="3600" b="1" dirty="0"/>
              <a:t> </a:t>
            </a:r>
            <a:endParaRPr lang="ar-EG" sz="287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800" y="372844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000" b="1" dirty="0"/>
              <a:t>3-</a:t>
            </a:r>
            <a:br>
              <a:rPr lang="ar-EG" sz="3600" b="1" dirty="0"/>
            </a:br>
            <a:r>
              <a:rPr lang="ar-AE" sz="8000" b="1" dirty="0"/>
              <a:t>هو الذي يُشبعُ  </a:t>
            </a:r>
            <a:br>
              <a:rPr lang="ar-EG" sz="8000" b="1" dirty="0"/>
            </a:br>
            <a:r>
              <a:rPr lang="ar-AE" sz="8000" b="1" dirty="0"/>
              <a:t> بخيره عمري</a:t>
            </a:r>
            <a:br>
              <a:rPr lang="ar-AE" sz="8000" b="1" dirty="0"/>
            </a:br>
            <a:r>
              <a:rPr lang="ar-AE" sz="8000" b="1" dirty="0" err="1"/>
              <a:t>أمتليء</a:t>
            </a:r>
            <a:r>
              <a:rPr lang="ar-AE" sz="8000" b="1" dirty="0"/>
              <a:t> فيتجددُ   </a:t>
            </a:r>
            <a:br>
              <a:rPr lang="ar-EG" sz="8000" b="1" dirty="0"/>
            </a:br>
            <a:r>
              <a:rPr lang="ar-AE" sz="8000" b="1" dirty="0"/>
              <a:t>كالنسر شبابي</a:t>
            </a:r>
            <a:r>
              <a:rPr lang="en-US" sz="3600" b="1" dirty="0"/>
              <a:t> </a:t>
            </a:r>
            <a:endParaRPr lang="ar-EG" sz="287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449044"/>
            <a:ext cx="998219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/>
              <a:t>4-</a:t>
            </a:r>
            <a:r>
              <a:rPr lang="ar-EG" sz="3600" b="1" dirty="0"/>
              <a:t> </a:t>
            </a:r>
            <a:br>
              <a:rPr lang="ar-EG" sz="3600" b="1" dirty="0"/>
            </a:br>
            <a:r>
              <a:rPr lang="ar-AE" sz="8000" b="1" dirty="0"/>
              <a:t>هو العادل والقاضي  </a:t>
            </a:r>
            <a:br>
              <a:rPr lang="ar-EG" sz="8000" b="1" dirty="0"/>
            </a:br>
            <a:r>
              <a:rPr lang="ar-AE" sz="8000" b="1" dirty="0"/>
              <a:t> لجميع المظلومين</a:t>
            </a:r>
            <a:br>
              <a:rPr lang="ar-AE" sz="8000" b="1" dirty="0"/>
            </a:br>
            <a:r>
              <a:rPr lang="ar-AE" sz="8000" b="1" dirty="0"/>
              <a:t>رحيمٌ </a:t>
            </a:r>
            <a:r>
              <a:rPr lang="ar-AE" sz="8000" b="1" dirty="0" err="1"/>
              <a:t>ورؤوفٌ</a:t>
            </a:r>
            <a:r>
              <a:rPr lang="ar-AE" sz="8000" b="1" dirty="0"/>
              <a:t>  </a:t>
            </a:r>
            <a:br>
              <a:rPr lang="ar-EG" sz="8000" b="1" dirty="0"/>
            </a:br>
            <a:r>
              <a:rPr lang="ar-AE" sz="8000" b="1" dirty="0"/>
              <a:t> صبور وحنون</a:t>
            </a:r>
            <a:endParaRPr lang="ar-EG" sz="287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49044"/>
            <a:ext cx="998219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3600" b="1" dirty="0"/>
              <a:t>5- </a:t>
            </a:r>
            <a:br>
              <a:rPr lang="ar-EG" sz="3600" b="1" dirty="0"/>
            </a:br>
            <a:r>
              <a:rPr lang="ar-AE" sz="8000" b="1" dirty="0"/>
              <a:t>لم يصنع معنا أبداً   </a:t>
            </a:r>
            <a:br>
              <a:rPr lang="ar-EG" sz="8000" b="1" dirty="0"/>
            </a:br>
            <a:r>
              <a:rPr lang="ar-AE" sz="8000" b="1" dirty="0"/>
              <a:t>حسَبَ خطايانا</a:t>
            </a:r>
            <a:br>
              <a:rPr lang="ar-AE" sz="8000" b="1" dirty="0"/>
            </a:br>
            <a:r>
              <a:rPr lang="ar-AE" sz="8000" b="1" dirty="0"/>
              <a:t>ولم يجازنا</a:t>
            </a:r>
            <a:br>
              <a:rPr lang="ar-EG" sz="8000" b="1" dirty="0"/>
            </a:br>
            <a:r>
              <a:rPr lang="ar-AE" sz="8000" b="1" dirty="0"/>
              <a:t>حسب ذنوبنا</a:t>
            </a:r>
            <a:endParaRPr lang="ar-EG" sz="287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381000"/>
            <a:ext cx="998219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3600" b="1" dirty="0"/>
              <a:t>6- </a:t>
            </a:r>
            <a:br>
              <a:rPr lang="ar-EG" sz="3600" b="1" dirty="0"/>
            </a:br>
            <a:r>
              <a:rPr lang="ar-AE" sz="8000" b="1" dirty="0"/>
              <a:t>لأنه كارتفاعِ   </a:t>
            </a:r>
            <a:br>
              <a:rPr lang="ar-EG" sz="8000" b="1" dirty="0"/>
            </a:br>
            <a:r>
              <a:rPr lang="ar-AE" sz="8000" b="1" dirty="0"/>
              <a:t>السمواتِ عن الأرضِ</a:t>
            </a:r>
            <a:br>
              <a:rPr lang="ar-AE" sz="8000" b="1" dirty="0"/>
            </a:br>
            <a:r>
              <a:rPr lang="ar-AE" sz="8000" b="1" dirty="0"/>
              <a:t>قويت رحمتُه   </a:t>
            </a:r>
            <a:br>
              <a:rPr lang="ar-EG" sz="8000" b="1" dirty="0"/>
            </a:br>
            <a:r>
              <a:rPr lang="ar-AE" sz="8000" b="1" dirty="0"/>
              <a:t>على كل </a:t>
            </a:r>
            <a:r>
              <a:rPr lang="ar-AE" sz="8000" b="1" dirty="0" err="1"/>
              <a:t>خائفيه</a:t>
            </a:r>
            <a:r>
              <a:rPr lang="en-US" sz="3600" b="1" dirty="0"/>
              <a:t> </a:t>
            </a:r>
            <a:endParaRPr lang="ar-EG" sz="287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249734"/>
            <a:ext cx="9982199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3600" b="1" dirty="0"/>
              <a:t>7-</a:t>
            </a:r>
            <a:br>
              <a:rPr lang="ar-EG" sz="3600" b="1" dirty="0"/>
            </a:br>
            <a:r>
              <a:rPr lang="ar-AE" sz="8000" b="1" dirty="0"/>
              <a:t>كبعد المشرقِ   </a:t>
            </a:r>
            <a:br>
              <a:rPr lang="ar-EG" sz="8000" b="1" dirty="0"/>
            </a:br>
            <a:r>
              <a:rPr lang="ar-AE" sz="8000" b="1" dirty="0"/>
              <a:t>من المغربِ</a:t>
            </a:r>
            <a:br>
              <a:rPr lang="ar-AE" sz="8000" b="1" dirty="0"/>
            </a:br>
            <a:r>
              <a:rPr lang="ar-AE" sz="8000" b="1" dirty="0"/>
              <a:t>أبعدَ عنا   </a:t>
            </a:r>
            <a:br>
              <a:rPr lang="ar-EG" sz="8000" b="1" dirty="0"/>
            </a:br>
            <a:r>
              <a:rPr lang="ar-AE" sz="8000" b="1" dirty="0"/>
              <a:t>كل معاصينا</a:t>
            </a:r>
            <a:r>
              <a:rPr lang="en-US" sz="3600" b="1" dirty="0"/>
              <a:t> </a:t>
            </a:r>
            <a:endParaRPr lang="ar-EG" sz="287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599" y="548819"/>
            <a:ext cx="998219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3600" dirty="0"/>
              <a:t>8-</a:t>
            </a:r>
            <a:br>
              <a:rPr lang="ar-EG" sz="3600" dirty="0"/>
            </a:br>
            <a:r>
              <a:rPr lang="ar-AE" sz="8800" b="1" dirty="0"/>
              <a:t>كما يترأف  </a:t>
            </a:r>
            <a:br>
              <a:rPr lang="ar-EG" sz="8800" b="1" dirty="0"/>
            </a:br>
            <a:r>
              <a:rPr lang="ar-AE" sz="8800" b="1" dirty="0"/>
              <a:t> </a:t>
            </a:r>
            <a:r>
              <a:rPr lang="ar-AE" sz="8800" b="1" dirty="0" err="1"/>
              <a:t>الآب</a:t>
            </a:r>
            <a:r>
              <a:rPr lang="ar-AE" sz="8800" b="1" dirty="0"/>
              <a:t> على بنيه</a:t>
            </a:r>
            <a:br>
              <a:rPr lang="ar-AE" sz="8800" b="1" dirty="0"/>
            </a:br>
            <a:r>
              <a:rPr lang="ar-AE" sz="8800" b="1" dirty="0"/>
              <a:t>يرحمُ الربُّ </a:t>
            </a:r>
            <a:r>
              <a:rPr lang="ar-AE" sz="8800" b="1" dirty="0" err="1"/>
              <a:t>أتقياءَهُ</a:t>
            </a:r>
            <a:r>
              <a:rPr lang="en-US" sz="3600" dirty="0"/>
              <a:t> </a:t>
            </a:r>
            <a:endParaRPr lang="ar-EG" sz="344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6858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+ 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وكل ما في باطني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ليبارك اسمه القدوس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239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6982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AE" sz="8000" b="1" dirty="0">
                <a:solidFill>
                  <a:srgbClr val="00582A"/>
                </a:solidFill>
              </a:rPr>
              <a:t>باركي يا نفسي الرب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 ولا تنسيْ كلَّ حسناتِهِ</a:t>
            </a:r>
            <a:br>
              <a:rPr lang="en-US" sz="8000" b="1" dirty="0">
                <a:solidFill>
                  <a:srgbClr val="00582A"/>
                </a:solidFill>
              </a:rPr>
            </a:br>
            <a:r>
              <a:rPr lang="ar-AE" sz="8000" b="1" dirty="0">
                <a:solidFill>
                  <a:srgbClr val="00582A"/>
                </a:solidFill>
              </a:rPr>
              <a:t>مبارك اسمه القدوس    </a:t>
            </a:r>
            <a:br>
              <a:rPr lang="ar-EG" sz="8000" b="1" dirty="0">
                <a:solidFill>
                  <a:srgbClr val="00582A"/>
                </a:solidFill>
              </a:rPr>
            </a:b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ar-AE" sz="8000" b="1" dirty="0">
                <a:solidFill>
                  <a:srgbClr val="00582A"/>
                </a:solidFill>
              </a:rPr>
              <a:t> </a:t>
            </a:r>
            <a:r>
              <a:rPr lang="ar-AE" sz="8000" b="1" dirty="0" err="1">
                <a:solidFill>
                  <a:srgbClr val="00582A"/>
                </a:solidFill>
              </a:rPr>
              <a:t>هللويا</a:t>
            </a:r>
            <a:r>
              <a:rPr lang="en-US" sz="3600" dirty="0">
                <a:solidFill>
                  <a:srgbClr val="00582A"/>
                </a:solidFill>
              </a:rPr>
              <a:t> </a:t>
            </a:r>
            <a:endParaRPr lang="en-US" sz="138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1997</TotalTime>
  <Words>439</Words>
  <Application>Microsoft Office PowerPoint</Application>
  <PresentationFormat>عرض على الشاشة (4:3)</PresentationFormat>
  <Paragraphs>28</Paragraphs>
  <Slides>28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28</vt:i4>
      </vt:variant>
    </vt:vector>
  </HeadingPairs>
  <TitlesOfParts>
    <vt:vector size="32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292</cp:revision>
  <dcterms:created xsi:type="dcterms:W3CDTF">2021-12-07T14:30:00Z</dcterms:created>
  <dcterms:modified xsi:type="dcterms:W3CDTF">2024-06-23T12:18:15Z</dcterms:modified>
</cp:coreProperties>
</file>