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46" r:id="rId3"/>
    <p:sldId id="274" r:id="rId4"/>
    <p:sldId id="347" r:id="rId5"/>
    <p:sldId id="348" r:id="rId6"/>
    <p:sldId id="349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46"/>
            <p14:sldId id="274"/>
            <p14:sldId id="347"/>
            <p14:sldId id="348"/>
            <p14:sldId id="34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3" autoAdjust="0"/>
    <p:restoredTop sz="94660"/>
  </p:normalViewPr>
  <p:slideViewPr>
    <p:cSldViewPr>
      <p:cViewPr varScale="1">
        <p:scale>
          <a:sx n="91" d="100"/>
          <a:sy n="91" d="100"/>
        </p:scale>
        <p:origin x="155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76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تـرنيــمة</a:t>
            </a:r>
          </a:p>
          <a:p>
            <a:pPr algn="ctr" rtl="1">
              <a:spcBef>
                <a:spcPct val="20000"/>
              </a:spcBef>
            </a:pPr>
            <a:r>
              <a:rPr lang="ar-EG" altLang="en-US" sz="6600" b="1" dirty="0"/>
              <a:t>باركي يا نفسي الرب </a:t>
            </a:r>
          </a:p>
          <a:p>
            <a:pPr algn="ctr" rtl="1">
              <a:spcBef>
                <a:spcPct val="20000"/>
              </a:spcBef>
            </a:pPr>
            <a:r>
              <a:rPr lang="ar-EG" altLang="en-US" sz="6600" b="1" dirty="0"/>
              <a:t>ولا تنسي كل حسانته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8858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( باركي يا نفسي الربَّ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ولا تَنسَي كُلَّ حَسَناتِهِ)٢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(باركي يا نفسي الرّبّ)٣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باركي</a:t>
            </a:r>
            <a:endParaRPr lang="ar-EG" sz="80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205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الذي يَغفِرُ كلَّ آثامَكِ</a:t>
            </a:r>
          </a:p>
          <a:p>
            <a:pPr algn="ctr" rtl="1"/>
            <a:r>
              <a:rPr lang="ar-EG" sz="6600" b="1" dirty="0"/>
              <a:t>الذي يشفي جميعَ أمراضَكِ</a:t>
            </a:r>
          </a:p>
          <a:p>
            <a:pPr algn="ctr" rtl="1"/>
            <a:r>
              <a:rPr lang="ar-EG" sz="6600" b="1" dirty="0"/>
              <a:t>ومِنَ الحُفرةِ يَفدي حَياتَكِ</a:t>
            </a:r>
          </a:p>
          <a:p>
            <a:pPr algn="ctr" rtl="1"/>
            <a:r>
              <a:rPr lang="ar-EG" sz="6600" b="1" dirty="0"/>
              <a:t>بالرحمة دوماً يُكلِّلُكِ</a:t>
            </a:r>
          </a:p>
          <a:p>
            <a:pPr algn="ctr" rtl="1"/>
            <a:r>
              <a:rPr lang="ar-EG" sz="6600" b="1" dirty="0"/>
              <a:t>باركي يا نفسي الرّبَّ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8858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( باركي يا نفسي الربَّ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ولا تَنسَي كُلَّ حَسَناتِهِ)٢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(باركي يا نفسي الرّبّ)٣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باركي</a:t>
            </a:r>
            <a:endParaRPr lang="ar-EG" sz="8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500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205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الذي يُشبعُ بالخيرِ عُمرَكِ</a:t>
            </a:r>
          </a:p>
          <a:p>
            <a:pPr algn="ctr" rtl="1"/>
            <a:r>
              <a:rPr lang="ar-EG" sz="6600" b="1" dirty="0"/>
              <a:t>فيُجدِّدُ كالنَّسرِ شبابَكِ</a:t>
            </a:r>
          </a:p>
          <a:p>
            <a:pPr algn="ctr" rtl="1"/>
            <a:r>
              <a:rPr lang="ar-EG" sz="6600" b="1" dirty="0"/>
              <a:t>الذي يَملأُ </a:t>
            </a:r>
            <a:r>
              <a:rPr lang="ar-EG" sz="6600" b="1" dirty="0" err="1"/>
              <a:t>إحتياجاتَكِ</a:t>
            </a:r>
            <a:endParaRPr lang="ar-EG" sz="6600" b="1" dirty="0"/>
          </a:p>
          <a:p>
            <a:pPr algn="ctr" rtl="1"/>
            <a:r>
              <a:rPr lang="ar-EG" sz="6600" b="1" dirty="0"/>
              <a:t>باركي ربَّكِ يا نفسي باركي</a:t>
            </a:r>
          </a:p>
          <a:p>
            <a:pPr algn="ctr" rtl="1"/>
            <a:r>
              <a:rPr lang="ar-EG" sz="6600" b="1" dirty="0"/>
              <a:t>باركي يا نفسي الرّبَّ</a:t>
            </a:r>
          </a:p>
        </p:txBody>
      </p:sp>
    </p:spTree>
    <p:extLst>
      <p:ext uri="{BB962C8B-B14F-4D97-AF65-F5344CB8AC3E}">
        <p14:creationId xmlns:p14="http://schemas.microsoft.com/office/powerpoint/2010/main" val="1927381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8858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( باركي يا نفسي الربَّ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ولا تَنسَي كُلَّ حَسَناتِهِ)٢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(باركي يا نفسي الرّبّ)٣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باركي</a:t>
            </a:r>
            <a:endParaRPr lang="ar-EG" sz="8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02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1881</TotalTime>
  <Words>104</Words>
  <Application>Microsoft Office PowerPoint</Application>
  <PresentationFormat>عرض على الشاشة (4:3)</PresentationFormat>
  <Paragraphs>25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216</cp:revision>
  <dcterms:created xsi:type="dcterms:W3CDTF">2021-12-07T14:30:00Z</dcterms:created>
  <dcterms:modified xsi:type="dcterms:W3CDTF">2023-05-18T09:49:28Z</dcterms:modified>
</cp:coreProperties>
</file>