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12" r:id="rId3"/>
    <p:sldId id="313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2"/>
            <p14:sldId id="3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7200" b="1" dirty="0" err="1"/>
              <a:t>باسبِّحك</a:t>
            </a:r>
            <a:r>
              <a:rPr lang="ar-EG" altLang="ar-EG" sz="7200" b="1" dirty="0"/>
              <a:t> يا رَبِّي يَسوع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kumimoji="0" lang="ar-EG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باسبِّحك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يا رَبِّي يَســــ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وع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إنتَ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حَبيبــــي ومالي قلبي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وكُل قلبي مَليَـان خُشُ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وع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باسجُد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لَك رَبِّي اِقبَل حُبِّي</a:t>
            </a:r>
          </a:p>
          <a:p>
            <a:pPr algn="ctr" rtl="1"/>
            <a:br>
              <a:rPr kumimoji="0" lang="ar-EG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basabbehak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rabbi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yasou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habibi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mali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albi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malian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khoshoa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basjodlak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rabbi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ekbal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hobbi</a:t>
            </a: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algn="ctr" rtl="1"/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 praise You Lord Jesus, You fill my heart</a:t>
            </a:r>
          </a:p>
          <a:p>
            <a:pPr algn="ctr"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which is full of humbleness. I worship You, accept my love.</a:t>
            </a:r>
            <a:endParaRPr lang="ar-EG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dirty="0" err="1"/>
              <a:t>إنتَ</a:t>
            </a:r>
            <a:r>
              <a:rPr lang="ar-EG" sz="4800" b="1" dirty="0"/>
              <a:t> عَارِفني قوي مِن زَمَان</a:t>
            </a:r>
            <a:br>
              <a:rPr lang="ar-EG" sz="4800" b="1" dirty="0"/>
            </a:br>
            <a:r>
              <a:rPr lang="ar-EG" sz="4800" b="1" dirty="0" err="1"/>
              <a:t>حَبِّيتني</a:t>
            </a:r>
            <a:r>
              <a:rPr lang="ar-EG" sz="4800" b="1" dirty="0"/>
              <a:t> قبل ما </a:t>
            </a:r>
            <a:r>
              <a:rPr lang="ar-EG" sz="4800" b="1" dirty="0" err="1"/>
              <a:t>آجي</a:t>
            </a:r>
            <a:r>
              <a:rPr lang="ar-EG" sz="4800" b="1" dirty="0"/>
              <a:t> لِلدُّنيَــــا</a:t>
            </a:r>
            <a:br>
              <a:rPr lang="ar-EG" sz="4800" b="1" dirty="0"/>
            </a:br>
            <a:r>
              <a:rPr lang="ar-EG" sz="4800" b="1" dirty="0" err="1"/>
              <a:t>عَلشَان</a:t>
            </a:r>
            <a:r>
              <a:rPr lang="ar-EG" sz="4800" b="1" dirty="0"/>
              <a:t> كِدَه </a:t>
            </a:r>
            <a:r>
              <a:rPr lang="ar-EG" sz="4800" b="1" dirty="0" err="1"/>
              <a:t>باحِسّ</a:t>
            </a:r>
            <a:r>
              <a:rPr lang="ar-EG" sz="4800" b="1" dirty="0"/>
              <a:t> بالأمَـــان</a:t>
            </a:r>
            <a:br>
              <a:rPr lang="ar-EG" sz="4800" b="1" dirty="0"/>
            </a:br>
            <a:r>
              <a:rPr lang="ar-EG" sz="4800" b="1" dirty="0" err="1"/>
              <a:t>إنتَ</a:t>
            </a:r>
            <a:r>
              <a:rPr lang="ar-EG" sz="4800" b="1" dirty="0"/>
              <a:t> </a:t>
            </a:r>
            <a:r>
              <a:rPr lang="ar-EG" sz="4800" b="1" dirty="0" err="1"/>
              <a:t>بتِرعَانــــي</a:t>
            </a:r>
            <a:r>
              <a:rPr lang="ar-EG" sz="4800" b="1" dirty="0"/>
              <a:t> ثانيَة بثانيَة</a:t>
            </a:r>
          </a:p>
          <a:p>
            <a:pPr algn="ctr" rtl="1"/>
            <a:br>
              <a:rPr lang="ar-EG" sz="4800" b="1" dirty="0"/>
            </a:br>
            <a:r>
              <a:rPr lang="en-US" sz="2800" b="1" dirty="0" err="1">
                <a:solidFill>
                  <a:srgbClr val="FF0000"/>
                </a:solidFill>
              </a:rPr>
              <a:t>enta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aarefni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awi</a:t>
            </a:r>
            <a:r>
              <a:rPr lang="en-US" sz="2800" b="1" dirty="0">
                <a:solidFill>
                  <a:srgbClr val="FF0000"/>
                </a:solidFill>
              </a:rPr>
              <a:t> men zaman </a:t>
            </a:r>
            <a:r>
              <a:rPr lang="en-US" sz="2800" b="1" dirty="0" err="1">
                <a:solidFill>
                  <a:srgbClr val="FF0000"/>
                </a:solidFill>
              </a:rPr>
              <a:t>habbetni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abl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maji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lleddonia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aalashan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keda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bahess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belaman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enta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beteraani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thania</a:t>
            </a:r>
            <a:r>
              <a:rPr lang="en-US" sz="2800" b="1" dirty="0">
                <a:solidFill>
                  <a:srgbClr val="FF0000"/>
                </a:solidFill>
              </a:rPr>
              <a:t> be </a:t>
            </a:r>
            <a:r>
              <a:rPr lang="en-US" sz="2800" b="1" dirty="0" err="1">
                <a:solidFill>
                  <a:srgbClr val="FF0000"/>
                </a:solidFill>
              </a:rPr>
              <a:t>thania</a:t>
            </a:r>
            <a:endParaRPr lang="en-US" sz="2800" b="1" dirty="0">
              <a:solidFill>
                <a:srgbClr val="FF0000"/>
              </a:solidFill>
            </a:endParaRPr>
          </a:p>
          <a:p>
            <a:pPr algn="ctr" rtl="1"/>
            <a:br>
              <a:rPr lang="en-US" sz="1000" b="1" dirty="0"/>
            </a:br>
            <a:br>
              <a:rPr lang="en-US" sz="1000" b="1" dirty="0"/>
            </a:br>
            <a:r>
              <a:rPr lang="en-US" sz="2500" b="1" dirty="0"/>
              <a:t>You loved me before I came to the world.</a:t>
            </a:r>
          </a:p>
          <a:p>
            <a:pPr algn="ctr" rtl="1"/>
            <a:r>
              <a:rPr lang="en-US" sz="2500" b="1" dirty="0"/>
              <a:t> You watch me every moment, that is why I feel safe.</a:t>
            </a:r>
            <a:endParaRPr lang="ar-EG" sz="25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83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3824</TotalTime>
  <Words>145</Words>
  <Application>Microsoft Office PowerPoint</Application>
  <PresentationFormat>عرض على الشاشة (4:3)</PresentationFormat>
  <Paragraphs>10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326</cp:revision>
  <dcterms:created xsi:type="dcterms:W3CDTF">2021-12-07T14:30:00Z</dcterms:created>
  <dcterms:modified xsi:type="dcterms:W3CDTF">2025-02-04T13:00:09Z</dcterms:modified>
</cp:coreProperties>
</file>