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5" r:id="rId2"/>
    <p:sldId id="312" r:id="rId3"/>
    <p:sldId id="293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altLang="ar-EG" sz="7200" b="1"/>
              <a:t>باسمك </a:t>
            </a:r>
            <a:r>
              <a:rPr lang="ar-EG" altLang="ar-EG" sz="7200" b="1" dirty="0"/>
              <a:t>اليوم نجتمع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dirty="0">
                <a:cs typeface="+mn-cs"/>
              </a:rPr>
              <a:t>(باِسمِكَ اليَوْمَ نَجتَمِعُ   لِنَعبُدَكَ يا رَبُّ)</a:t>
            </a:r>
            <a:r>
              <a:rPr lang="ar-EG" sz="2800" b="1" dirty="0">
                <a:cs typeface="+mn-cs"/>
              </a:rPr>
              <a:t>2</a:t>
            </a:r>
            <a:br>
              <a:rPr lang="ar-EG" sz="4800" b="1" dirty="0">
                <a:cs typeface="+mn-cs"/>
              </a:rPr>
            </a:br>
            <a:r>
              <a:rPr lang="ar-EG" sz="4800" b="1" dirty="0">
                <a:cs typeface="+mn-cs"/>
              </a:rPr>
              <a:t>(مَجـــــدَاً لِلآب</a:t>
            </a:r>
            <a:r>
              <a:rPr lang="ar-SA" sz="4800" b="1" dirty="0">
                <a:cs typeface="+mn-cs"/>
              </a:rPr>
              <a:t>ِ</a:t>
            </a:r>
            <a:r>
              <a:rPr lang="ar-EG" sz="4800" b="1" dirty="0">
                <a:cs typeface="+mn-cs"/>
              </a:rPr>
              <a:t>   مَجـــدَاً </a:t>
            </a:r>
            <a:r>
              <a:rPr lang="ar-EG" sz="4800" b="1" dirty="0" err="1">
                <a:cs typeface="+mn-cs"/>
              </a:rPr>
              <a:t>لِل</a:t>
            </a:r>
            <a:r>
              <a:rPr lang="ar-SA" sz="4800" b="1" dirty="0">
                <a:cs typeface="+mn-cs"/>
              </a:rPr>
              <a:t>اِ</a:t>
            </a:r>
            <a:r>
              <a:rPr lang="ar-EG" sz="4800" b="1" dirty="0">
                <a:cs typeface="+mn-cs"/>
              </a:rPr>
              <a:t>بن</a:t>
            </a:r>
            <a:r>
              <a:rPr lang="ar-SA" sz="4800" b="1" dirty="0">
                <a:cs typeface="+mn-cs"/>
              </a:rPr>
              <a:t>ِ</a:t>
            </a:r>
            <a:br>
              <a:rPr lang="ar-EG" sz="4800" b="1" dirty="0">
                <a:cs typeface="+mn-cs"/>
              </a:rPr>
            </a:br>
            <a:r>
              <a:rPr lang="ar-EG" sz="4800" b="1" dirty="0">
                <a:cs typeface="+mn-cs"/>
              </a:rPr>
              <a:t>وَمَجدَاً أيضَاً لِلرُّوحِ القُدُّوس</a:t>
            </a:r>
            <a:r>
              <a:rPr lang="ar-SA" sz="4800" b="1" dirty="0">
                <a:cs typeface="+mn-cs"/>
              </a:rPr>
              <a:t>ِ</a:t>
            </a:r>
            <a:r>
              <a:rPr lang="ar-EG" sz="4800" b="1" dirty="0">
                <a:cs typeface="+mn-cs"/>
              </a:rPr>
              <a:t>)</a:t>
            </a:r>
            <a:r>
              <a:rPr lang="ar-EG" sz="3200" b="1" dirty="0">
                <a:cs typeface="+mn-cs"/>
              </a:rPr>
              <a:t>2</a:t>
            </a:r>
            <a:br>
              <a:rPr lang="ar-EG" sz="4800" b="1" dirty="0">
                <a:cs typeface="+mn-cs"/>
              </a:rPr>
            </a:br>
            <a:r>
              <a:rPr lang="ar-EG" sz="4800" b="1" dirty="0">
                <a:cs typeface="+mn-cs"/>
              </a:rPr>
              <a:t>(</a:t>
            </a:r>
            <a:r>
              <a:rPr lang="ar-EG" sz="4800" b="1" dirty="0" err="1">
                <a:cs typeface="+mn-cs"/>
              </a:rPr>
              <a:t>هللويا</a:t>
            </a:r>
            <a:r>
              <a:rPr lang="ar-EG" sz="4800" b="1" dirty="0">
                <a:cs typeface="+mn-cs"/>
              </a:rPr>
              <a:t>)</a:t>
            </a:r>
            <a:r>
              <a:rPr lang="ar-EG" sz="2800" b="1" dirty="0">
                <a:cs typeface="+mn-cs"/>
              </a:rPr>
              <a:t>8</a:t>
            </a:r>
          </a:p>
          <a:p>
            <a:pPr algn="ctr" rtl="1"/>
            <a:br>
              <a:rPr lang="es-ES" sz="2400" b="1" dirty="0">
                <a:cs typeface="+mn-cs"/>
              </a:rPr>
            </a:br>
            <a:r>
              <a:rPr lang="es-ES" sz="2800" b="1" dirty="0">
                <a:solidFill>
                  <a:srgbClr val="FF0000"/>
                </a:solidFill>
                <a:cs typeface="+mn-cs"/>
              </a:rPr>
              <a:t>(</a:t>
            </a:r>
            <a:r>
              <a:rPr lang="es-ES" sz="2800" b="1" dirty="0" err="1">
                <a:solidFill>
                  <a:srgbClr val="FF0000"/>
                </a:solidFill>
                <a:cs typeface="+mn-cs"/>
              </a:rPr>
              <a:t>besmeka</a:t>
            </a:r>
            <a:r>
              <a:rPr lang="es-E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s-ES" sz="2800" b="1" dirty="0" err="1">
                <a:solidFill>
                  <a:srgbClr val="FF0000"/>
                </a:solidFill>
                <a:cs typeface="+mn-cs"/>
              </a:rPr>
              <a:t>alyawma</a:t>
            </a:r>
            <a:r>
              <a:rPr lang="es-E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s-ES" sz="2800" b="1" dirty="0" err="1">
                <a:solidFill>
                  <a:srgbClr val="FF0000"/>
                </a:solidFill>
                <a:cs typeface="+mn-cs"/>
              </a:rPr>
              <a:t>najtameao</a:t>
            </a:r>
            <a:r>
              <a:rPr lang="es-ES" sz="2800" b="1" dirty="0">
                <a:solidFill>
                  <a:srgbClr val="FF0000"/>
                </a:solidFill>
                <a:cs typeface="+mn-cs"/>
              </a:rPr>
              <a:t>  le </a:t>
            </a:r>
            <a:r>
              <a:rPr lang="es-ES" sz="2800" b="1" dirty="0" err="1">
                <a:solidFill>
                  <a:srgbClr val="FF0000"/>
                </a:solidFill>
                <a:cs typeface="+mn-cs"/>
              </a:rPr>
              <a:t>naabodak</a:t>
            </a:r>
            <a:r>
              <a:rPr lang="es-ES" sz="2800" b="1" dirty="0">
                <a:solidFill>
                  <a:srgbClr val="FF0000"/>
                </a:solidFill>
                <a:cs typeface="+mn-cs"/>
              </a:rPr>
              <a:t> ya </a:t>
            </a:r>
            <a:r>
              <a:rPr lang="es-ES" sz="2800" b="1" dirty="0" err="1">
                <a:solidFill>
                  <a:srgbClr val="FF0000"/>
                </a:solidFill>
                <a:cs typeface="+mn-cs"/>
              </a:rPr>
              <a:t>rabb</a:t>
            </a:r>
            <a:r>
              <a:rPr lang="es-ES" sz="2800" b="1" dirty="0">
                <a:solidFill>
                  <a:srgbClr val="FF0000"/>
                </a:solidFill>
                <a:cs typeface="+mn-cs"/>
              </a:rPr>
              <a:t>)2</a:t>
            </a:r>
            <a:br>
              <a:rPr lang="es-ES" sz="2800" b="1" dirty="0">
                <a:solidFill>
                  <a:srgbClr val="FF0000"/>
                </a:solidFill>
                <a:cs typeface="+mn-cs"/>
              </a:rPr>
            </a:br>
            <a:r>
              <a:rPr lang="es-ES" sz="2800" b="1" dirty="0">
                <a:solidFill>
                  <a:srgbClr val="FF0000"/>
                </a:solidFill>
                <a:cs typeface="+mn-cs"/>
              </a:rPr>
              <a:t>(</a:t>
            </a:r>
            <a:r>
              <a:rPr lang="es-ES" sz="2800" b="1" dirty="0" err="1">
                <a:solidFill>
                  <a:srgbClr val="FF0000"/>
                </a:solidFill>
                <a:cs typeface="+mn-cs"/>
              </a:rPr>
              <a:t>majdan</a:t>
            </a:r>
            <a:r>
              <a:rPr lang="es-ES" sz="2800" b="1" dirty="0">
                <a:solidFill>
                  <a:srgbClr val="FF0000"/>
                </a:solidFill>
                <a:cs typeface="+mn-cs"/>
              </a:rPr>
              <a:t> le </a:t>
            </a:r>
            <a:r>
              <a:rPr lang="es-ES" sz="2800" b="1" dirty="0" err="1">
                <a:solidFill>
                  <a:srgbClr val="FF0000"/>
                </a:solidFill>
                <a:cs typeface="+mn-cs"/>
              </a:rPr>
              <a:t>alabi</a:t>
            </a:r>
            <a:r>
              <a:rPr lang="es-E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s-ES" sz="2800" b="1" dirty="0" err="1">
                <a:solidFill>
                  <a:srgbClr val="FF0000"/>
                </a:solidFill>
                <a:cs typeface="+mn-cs"/>
              </a:rPr>
              <a:t>majdan</a:t>
            </a:r>
            <a:r>
              <a:rPr lang="es-ES" sz="2800" b="1" dirty="0">
                <a:solidFill>
                  <a:srgbClr val="FF0000"/>
                </a:solidFill>
                <a:cs typeface="+mn-cs"/>
              </a:rPr>
              <a:t> le </a:t>
            </a:r>
            <a:r>
              <a:rPr lang="es-ES" sz="2800" b="1" dirty="0" err="1">
                <a:solidFill>
                  <a:srgbClr val="FF0000"/>
                </a:solidFill>
                <a:cs typeface="+mn-cs"/>
              </a:rPr>
              <a:t>alebni</a:t>
            </a:r>
            <a:br>
              <a:rPr lang="es-ES" sz="2800" b="1" dirty="0">
                <a:solidFill>
                  <a:srgbClr val="FF0000"/>
                </a:solidFill>
                <a:cs typeface="+mn-cs"/>
              </a:rPr>
            </a:br>
            <a:r>
              <a:rPr lang="es-ES" sz="2800" b="1" dirty="0" err="1">
                <a:solidFill>
                  <a:srgbClr val="FF0000"/>
                </a:solidFill>
                <a:cs typeface="+mn-cs"/>
              </a:rPr>
              <a:t>wa</a:t>
            </a:r>
            <a:r>
              <a:rPr lang="es-E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s-ES" sz="2800" b="1" dirty="0" err="1">
                <a:solidFill>
                  <a:srgbClr val="FF0000"/>
                </a:solidFill>
                <a:cs typeface="+mn-cs"/>
              </a:rPr>
              <a:t>majdan</a:t>
            </a:r>
            <a:r>
              <a:rPr lang="es-E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s-ES" sz="2800" b="1" dirty="0" err="1">
                <a:solidFill>
                  <a:srgbClr val="FF0000"/>
                </a:solidFill>
                <a:cs typeface="+mn-cs"/>
              </a:rPr>
              <a:t>ayDan</a:t>
            </a:r>
            <a:r>
              <a:rPr lang="es-E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s-ES" sz="2800" b="1" dirty="0" err="1">
                <a:solidFill>
                  <a:srgbClr val="FF0000"/>
                </a:solidFill>
                <a:cs typeface="+mn-cs"/>
              </a:rPr>
              <a:t>lerrohi</a:t>
            </a:r>
            <a:r>
              <a:rPr lang="es-E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s-ES" sz="2800" b="1" dirty="0" err="1">
                <a:solidFill>
                  <a:srgbClr val="FF0000"/>
                </a:solidFill>
                <a:cs typeface="+mn-cs"/>
              </a:rPr>
              <a:t>alqoddoosi</a:t>
            </a:r>
            <a:r>
              <a:rPr lang="es-ES" sz="2800" b="1" dirty="0">
                <a:solidFill>
                  <a:srgbClr val="FF0000"/>
                </a:solidFill>
                <a:cs typeface="+mn-cs"/>
              </a:rPr>
              <a:t>)2</a:t>
            </a:r>
            <a:br>
              <a:rPr lang="en-US" sz="2800" b="1" dirty="0">
                <a:solidFill>
                  <a:srgbClr val="FF0000"/>
                </a:solidFill>
                <a:cs typeface="+mn-cs"/>
              </a:rPr>
            </a:br>
            <a:r>
              <a:rPr lang="en-US" sz="2800" b="1" dirty="0">
                <a:solidFill>
                  <a:srgbClr val="FF0000"/>
                </a:solidFill>
                <a:cs typeface="+mn-cs"/>
              </a:rPr>
              <a:t>(hallelujah)8</a:t>
            </a:r>
            <a:endParaRPr lang="en-US" sz="1800" b="1" dirty="0">
              <a:solidFill>
                <a:srgbClr val="FF0000"/>
              </a:solidFill>
              <a:cs typeface="+mn-cs"/>
            </a:endParaRPr>
          </a:p>
          <a:p>
            <a:pPr algn="ctr" rtl="1"/>
            <a:br>
              <a:rPr lang="en-US" sz="800" b="1" dirty="0">
                <a:cs typeface="+mn-cs"/>
              </a:rPr>
            </a:br>
            <a:r>
              <a:rPr lang="en-US" sz="2400" b="1" dirty="0">
                <a:cs typeface="+mn-cs"/>
              </a:rPr>
              <a:t>We gather on your name to worship You Lord.</a:t>
            </a:r>
          </a:p>
          <a:p>
            <a:pPr algn="ctr" rtl="1"/>
            <a:r>
              <a:rPr lang="en-US" sz="2400" b="1" dirty="0">
                <a:cs typeface="+mn-cs"/>
              </a:rPr>
              <a:t> Glory is to the Father, the Son and the Holy Spirit. Hallelujah.</a:t>
            </a:r>
            <a:endParaRPr lang="ar-EG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2864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3818</TotalTime>
  <Words>95</Words>
  <Application>Microsoft Office PowerPoint</Application>
  <PresentationFormat>عرض على الشاشة (4:3)</PresentationFormat>
  <Paragraphs>6</Paragraphs>
  <Slides>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7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327</cp:revision>
  <dcterms:created xsi:type="dcterms:W3CDTF">2021-12-07T14:30:00Z</dcterms:created>
  <dcterms:modified xsi:type="dcterms:W3CDTF">2025-02-04T13:06:18Z</dcterms:modified>
</cp:coreProperties>
</file>