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406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 err="1"/>
              <a:t>بإسمك</a:t>
            </a:r>
            <a:r>
              <a:rPr lang="ar-EG" sz="6600" b="1" dirty="0"/>
              <a:t> اليوم نجتمع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34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/>
              <a:t>بإسمك</a:t>
            </a:r>
            <a:r>
              <a:rPr lang="ar-EG" sz="7200" b="1" dirty="0"/>
              <a:t> اليوم نجتمع </a:t>
            </a:r>
            <a:endParaRPr lang="en-US" sz="7200" b="1" dirty="0"/>
          </a:p>
          <a:p>
            <a:pPr algn="ctr" rtl="1"/>
            <a:r>
              <a:rPr lang="ar-EG" sz="7200" b="1" dirty="0"/>
              <a:t>لنعبدك يا رب (2)</a:t>
            </a:r>
            <a:br>
              <a:rPr lang="ar-EG" sz="7200" b="1" dirty="0"/>
            </a:br>
            <a:r>
              <a:rPr lang="ar-EG" sz="7200" b="1" dirty="0"/>
              <a:t>مجدا للآب، مجداً للابن </a:t>
            </a:r>
            <a:endParaRPr lang="en-US" sz="7200" b="1" dirty="0"/>
          </a:p>
          <a:p>
            <a:pPr algn="ctr" rtl="1"/>
            <a:r>
              <a:rPr lang="ar-EG" sz="7200" b="1" dirty="0"/>
              <a:t>ومجداً أيضا للروح القدس ، </a:t>
            </a:r>
            <a:r>
              <a:rPr lang="ar-EG" sz="7200" b="1" dirty="0" err="1"/>
              <a:t>هللويا</a:t>
            </a:r>
            <a:endParaRPr lang="ar-EG" sz="7200" b="1" dirty="0"/>
          </a:p>
          <a:p>
            <a:pPr algn="ctr"/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1996</TotalTime>
  <Words>26</Words>
  <Application>Microsoft Office PowerPoint</Application>
  <PresentationFormat>عرض على الشاشة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293</cp:revision>
  <dcterms:created xsi:type="dcterms:W3CDTF">2021-12-07T14:30:00Z</dcterms:created>
  <dcterms:modified xsi:type="dcterms:W3CDTF">2024-06-25T07:05:07Z</dcterms:modified>
</cp:coreProperties>
</file>