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12" r:id="rId3"/>
    <p:sldId id="313" r:id="rId4"/>
    <p:sldId id="316" r:id="rId5"/>
    <p:sldId id="315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3"/>
            <p14:sldId id="316"/>
            <p14:sldId id="31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باسمِكَ نحنُ مُنتَصِرُون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(باسمِكَ نحنُ مُنتَصِرُون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باسمِكَ سَيُسحَقُ الشَّيْطان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نَهتِفُ نحنُ مُنتَصِرُون  بالمَسِيح)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besmeka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nahno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montaSeroon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besmeka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yoshaqosh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shaytan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nahtefo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nahno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montaSeroon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almaseeh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algn="ctr" rtl="1"/>
            <a:endParaRPr lang="ar-EG" sz="16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algn="ctr" rtl="1"/>
            <a:endParaRPr lang="en-US" sz="11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algn="ctr"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are victorious in Your name,</a:t>
            </a:r>
          </a:p>
          <a:p>
            <a:pPr algn="ctr"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the devil will be stomped upon by Your name.</a:t>
            </a:r>
          </a:p>
          <a:p>
            <a:pPr algn="ctr"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shout “We are victorious in The Christ”.</a:t>
            </a:r>
            <a:endParaRPr lang="ar-EG" sz="4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بكَ نقوَى وَنغلِبُ   بِكَ نَنتَصِـرُ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أنتَ فخرُ قُوَّتِنــا   نُسَبِّحُ وَنَشدُو</a:t>
            </a: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naqwa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naghlebo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nantaSero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anta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fakhro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qoatena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nosabbeho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nashdo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28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win and conquer by You, We are victorious.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You are the pride of our strength,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sing and praise.</a:t>
            </a:r>
            <a:endParaRPr lang="ar-EG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716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(باسمِكَ نحنُ مُنتَصِرُون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باسمِكَ سَيُسحَقُ الشَّيْطان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نَهتِفُ نحنُ مُنتَصِرُون  بالمَسِيح)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besmeka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nahno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montaSeroon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besmeka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yoshaqosh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shaytan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nahtefo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nahno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montaSeroon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almaseeh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algn="ctr" rtl="1"/>
            <a:endParaRPr lang="ar-EG" sz="16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algn="ctr" rtl="1"/>
            <a:endParaRPr lang="en-US" sz="11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algn="ctr"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are victorious in Your name,</a:t>
            </a:r>
          </a:p>
          <a:p>
            <a:pPr algn="ctr"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the devil will be stomped upon by Your name.</a:t>
            </a:r>
          </a:p>
          <a:p>
            <a:pPr algn="ctr"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shout “We are victorious in The Christ”.</a:t>
            </a:r>
            <a:endParaRPr lang="ar-EG" sz="4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55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Through our God </a:t>
            </a: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shall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do valiantly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It is He who shall tread down the enemy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We’ll sing and shout His victory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Christ is King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For God has won the victory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And set His people free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His word has slain the enemy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 earth shall </a:t>
            </a:r>
            <a:r>
              <a:rPr kumimoji="0" lang="en-US" sz="2800" b="1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stand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and see that (repeat)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Through our God we shall do valiantly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It is He who shall tread down the enemy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We’ll sing and shout His victory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Christ is King, Christ is King, Christ is King</a:t>
            </a:r>
            <a:endParaRPr lang="ar-EG" sz="3600" b="1" i="0" dirty="0">
              <a:solidFill>
                <a:srgbClr val="00206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1105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3826</TotalTime>
  <Words>281</Words>
  <Application>Microsoft Office PowerPoint</Application>
  <PresentationFormat>عرض على الشاشة (4:3)</PresentationFormat>
  <Paragraphs>25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327</cp:revision>
  <dcterms:created xsi:type="dcterms:W3CDTF">2021-12-07T14:30:00Z</dcterms:created>
  <dcterms:modified xsi:type="dcterms:W3CDTF">2025-02-04T13:20:26Z</dcterms:modified>
</cp:coreProperties>
</file>