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75" r:id="rId2"/>
    <p:sldId id="406" r:id="rId3"/>
    <p:sldId id="416" r:id="rId4"/>
    <p:sldId id="293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06"/>
            <p14:sldId id="416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6" d="100"/>
          <a:sy n="56" d="100"/>
        </p:scale>
        <p:origin x="64" y="2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4/16/2024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4/16/2024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4/16/2024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4/16/2024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4/16/2024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4/16/2024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4/16/2024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ترنيمة </a:t>
            </a:r>
          </a:p>
          <a:p>
            <a:pPr algn="ctr"/>
            <a:r>
              <a:rPr lang="ar-EG" sz="6600" b="1" dirty="0"/>
              <a:t>باسمك نحن منتصرون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762000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باسمك نحن منتصرون</a:t>
            </a:r>
            <a:br>
              <a:rPr lang="ar-EG" sz="8000" b="1" dirty="0"/>
            </a:br>
            <a:r>
              <a:rPr lang="ar-EG" sz="8000" b="1" dirty="0"/>
              <a:t>باسمك سيسحق الشيطان</a:t>
            </a:r>
            <a:br>
              <a:rPr lang="ar-EG" sz="8000" b="1" dirty="0"/>
            </a:br>
            <a:r>
              <a:rPr lang="ar-EG" sz="8000" b="1" dirty="0"/>
              <a:t>نهتف نحن منتصرون </a:t>
            </a:r>
            <a:endParaRPr lang="en-US" sz="8000" b="1" dirty="0"/>
          </a:p>
          <a:p>
            <a:pPr algn="ctr" rtl="1"/>
            <a:r>
              <a:rPr lang="ar-EG" sz="8000" b="1" dirty="0"/>
              <a:t>بالمسيـــــــــح</a:t>
            </a:r>
            <a:br>
              <a:rPr lang="ar-EG" sz="8000" b="1" dirty="0"/>
            </a:br>
            <a:endParaRPr lang="ar-SA" sz="80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609600"/>
            <a:ext cx="9982199" cy="71404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بك نقوى ونغلب </a:t>
            </a:r>
          </a:p>
          <a:p>
            <a:pPr algn="ctr" rtl="1"/>
            <a:r>
              <a:rPr lang="ar-EG" sz="8000" b="1" dirty="0"/>
              <a:t>بك ننتصر</a:t>
            </a:r>
            <a:br>
              <a:rPr lang="ar-EG" sz="8000" b="1" dirty="0"/>
            </a:br>
            <a:r>
              <a:rPr lang="ar-EG" sz="8000" b="1" dirty="0"/>
              <a:t>إنت فخر قوتنا </a:t>
            </a:r>
          </a:p>
          <a:p>
            <a:pPr algn="ctr" rtl="1"/>
            <a:r>
              <a:rPr lang="ar-EG" sz="8000" b="1" dirty="0"/>
              <a:t>نسبح ونشدو</a:t>
            </a:r>
            <a:br>
              <a:rPr lang="ar-EG" sz="8000" b="1" dirty="0"/>
            </a:br>
            <a:endParaRPr lang="en-US" sz="138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1997</TotalTime>
  <Words>29</Words>
  <Application>Microsoft Office PowerPoint</Application>
  <PresentationFormat>On-screen Show (4:3)</PresentationFormat>
  <Paragraphs>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Times New Roman (Arabic)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293</cp:revision>
  <dcterms:created xsi:type="dcterms:W3CDTF">2021-12-07T14:30:00Z</dcterms:created>
  <dcterms:modified xsi:type="dcterms:W3CDTF">2024-04-16T12:36:51Z</dcterms:modified>
</cp:coreProperties>
</file>